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95" r:id="rId1"/>
  </p:sldMasterIdLst>
  <p:notesMasterIdLst>
    <p:notesMasterId r:id="rId39"/>
  </p:notesMasterIdLst>
  <p:sldIdLst>
    <p:sldId id="266" r:id="rId2"/>
    <p:sldId id="258" r:id="rId3"/>
    <p:sldId id="281" r:id="rId4"/>
    <p:sldId id="297" r:id="rId5"/>
    <p:sldId id="282" r:id="rId6"/>
    <p:sldId id="292" r:id="rId7"/>
    <p:sldId id="296" r:id="rId8"/>
    <p:sldId id="283" r:id="rId9"/>
    <p:sldId id="288" r:id="rId10"/>
    <p:sldId id="289" r:id="rId11"/>
    <p:sldId id="279" r:id="rId12"/>
    <p:sldId id="290" r:id="rId13"/>
    <p:sldId id="291" r:id="rId14"/>
    <p:sldId id="294" r:id="rId15"/>
    <p:sldId id="269" r:id="rId16"/>
    <p:sldId id="268" r:id="rId17"/>
    <p:sldId id="295" r:id="rId18"/>
    <p:sldId id="259" r:id="rId19"/>
    <p:sldId id="278" r:id="rId20"/>
    <p:sldId id="276" r:id="rId21"/>
    <p:sldId id="262" r:id="rId22"/>
    <p:sldId id="277" r:id="rId23"/>
    <p:sldId id="263" r:id="rId24"/>
    <p:sldId id="264" r:id="rId25"/>
    <p:sldId id="293" r:id="rId26"/>
    <p:sldId id="271" r:id="rId27"/>
    <p:sldId id="275" r:id="rId28"/>
    <p:sldId id="257" r:id="rId29"/>
    <p:sldId id="272" r:id="rId30"/>
    <p:sldId id="267" r:id="rId31"/>
    <p:sldId id="273" r:id="rId32"/>
    <p:sldId id="286" r:id="rId33"/>
    <p:sldId id="284" r:id="rId34"/>
    <p:sldId id="285" r:id="rId35"/>
    <p:sldId id="274" r:id="rId36"/>
    <p:sldId id="280" r:id="rId37"/>
    <p:sldId id="2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A66E6-50B7-4CC6-9F3A-A6851A00724D}" v="1" dt="2023-03-21T16:36:03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Joyce Van Donkersgoed" userId="737df721-75dd-42de-957e-221c7ddbe34a" providerId="ADAL" clId="{9284E1F8-1D66-4E43-8C62-1E1C9B377B92}"/>
    <pc:docChg chg="custSel modSld">
      <pc:chgData name="Dr. Joyce Van Donkersgoed" userId="737df721-75dd-42de-957e-221c7ddbe34a" providerId="ADAL" clId="{9284E1F8-1D66-4E43-8C62-1E1C9B377B92}" dt="2023-02-07T17:13:25.761" v="211" actId="20577"/>
      <pc:docMkLst>
        <pc:docMk/>
      </pc:docMkLst>
      <pc:sldChg chg="modSp mod">
        <pc:chgData name="Dr. Joyce Van Donkersgoed" userId="737df721-75dd-42de-957e-221c7ddbe34a" providerId="ADAL" clId="{9284E1F8-1D66-4E43-8C62-1E1C9B377B92}" dt="2023-02-07T16:48:48.547" v="54"/>
        <pc:sldMkLst>
          <pc:docMk/>
          <pc:sldMk cId="2427215137" sldId="258"/>
        </pc:sldMkLst>
        <pc:spChg chg="mod">
          <ac:chgData name="Dr. Joyce Van Donkersgoed" userId="737df721-75dd-42de-957e-221c7ddbe34a" providerId="ADAL" clId="{9284E1F8-1D66-4E43-8C62-1E1C9B377B92}" dt="2023-02-07T16:48:48.547" v="54"/>
          <ac:spMkLst>
            <pc:docMk/>
            <pc:sldMk cId="2427215137" sldId="258"/>
            <ac:spMk id="5" creationId="{DFE8353A-00CB-497D-89AD-53FDCEE6961D}"/>
          </ac:spMkLst>
        </pc:spChg>
      </pc:sldChg>
      <pc:sldChg chg="modSp mod">
        <pc:chgData name="Dr. Joyce Van Donkersgoed" userId="737df721-75dd-42de-957e-221c7ddbe34a" providerId="ADAL" clId="{9284E1F8-1D66-4E43-8C62-1E1C9B377B92}" dt="2023-02-07T17:13:25.761" v="211" actId="20577"/>
        <pc:sldMkLst>
          <pc:docMk/>
          <pc:sldMk cId="1143921211" sldId="274"/>
        </pc:sldMkLst>
        <pc:spChg chg="mod">
          <ac:chgData name="Dr. Joyce Van Donkersgoed" userId="737df721-75dd-42de-957e-221c7ddbe34a" providerId="ADAL" clId="{9284E1F8-1D66-4E43-8C62-1E1C9B377B92}" dt="2023-02-07T17:13:25.761" v="211" actId="20577"/>
          <ac:spMkLst>
            <pc:docMk/>
            <pc:sldMk cId="1143921211" sldId="274"/>
            <ac:spMk id="3" creationId="{C0826405-10CA-4131-8669-FBDB94DCECF0}"/>
          </ac:spMkLst>
        </pc:spChg>
      </pc:sldChg>
      <pc:sldChg chg="modAnim">
        <pc:chgData name="Dr. Joyce Van Donkersgoed" userId="737df721-75dd-42de-957e-221c7ddbe34a" providerId="ADAL" clId="{9284E1F8-1D66-4E43-8C62-1E1C9B377B92}" dt="2023-02-07T16:58:28.074" v="57"/>
        <pc:sldMkLst>
          <pc:docMk/>
          <pc:sldMk cId="3710821664" sldId="276"/>
        </pc:sldMkLst>
      </pc:sldChg>
      <pc:sldChg chg="addSp modSp mod">
        <pc:chgData name="Dr. Joyce Van Donkersgoed" userId="737df721-75dd-42de-957e-221c7ddbe34a" providerId="ADAL" clId="{9284E1F8-1D66-4E43-8C62-1E1C9B377B92}" dt="2023-02-07T17:11:14.335" v="169" actId="1076"/>
        <pc:sldMkLst>
          <pc:docMk/>
          <pc:sldMk cId="1901810672" sldId="285"/>
        </pc:sldMkLst>
        <pc:spChg chg="add mod">
          <ac:chgData name="Dr. Joyce Van Donkersgoed" userId="737df721-75dd-42de-957e-221c7ddbe34a" providerId="ADAL" clId="{9284E1F8-1D66-4E43-8C62-1E1C9B377B92}" dt="2023-02-07T17:10:05.707" v="118" actId="1076"/>
          <ac:spMkLst>
            <pc:docMk/>
            <pc:sldMk cId="1901810672" sldId="285"/>
            <ac:spMk id="7" creationId="{CCB23A42-1AFE-F56A-6229-CEFAB3C263DD}"/>
          </ac:spMkLst>
        </pc:spChg>
        <pc:spChg chg="add mod">
          <ac:chgData name="Dr. Joyce Van Donkersgoed" userId="737df721-75dd-42de-957e-221c7ddbe34a" providerId="ADAL" clId="{9284E1F8-1D66-4E43-8C62-1E1C9B377B92}" dt="2023-02-07T17:10:02.973" v="117" actId="1076"/>
          <ac:spMkLst>
            <pc:docMk/>
            <pc:sldMk cId="1901810672" sldId="285"/>
            <ac:spMk id="8" creationId="{78743F35-A00F-752A-45F4-0FFCAFD5B822}"/>
          </ac:spMkLst>
        </pc:spChg>
        <pc:spChg chg="add mod">
          <ac:chgData name="Dr. Joyce Van Donkersgoed" userId="737df721-75dd-42de-957e-221c7ddbe34a" providerId="ADAL" clId="{9284E1F8-1D66-4E43-8C62-1E1C9B377B92}" dt="2023-02-07T17:10:27.368" v="129" actId="1076"/>
          <ac:spMkLst>
            <pc:docMk/>
            <pc:sldMk cId="1901810672" sldId="285"/>
            <ac:spMk id="9" creationId="{691F6943-0210-2ECA-5A5B-7C085108CC3A}"/>
          </ac:spMkLst>
        </pc:spChg>
        <pc:spChg chg="add mod">
          <ac:chgData name="Dr. Joyce Van Donkersgoed" userId="737df721-75dd-42de-957e-221c7ddbe34a" providerId="ADAL" clId="{9284E1F8-1D66-4E43-8C62-1E1C9B377B92}" dt="2023-02-07T17:11:14.335" v="169" actId="1076"/>
          <ac:spMkLst>
            <pc:docMk/>
            <pc:sldMk cId="1901810672" sldId="285"/>
            <ac:spMk id="10" creationId="{1F5F5B41-3E05-7DD9-6EAA-B37300D27AE2}"/>
          </ac:spMkLst>
        </pc:spChg>
      </pc:sldChg>
      <pc:sldChg chg="modSp">
        <pc:chgData name="Dr. Joyce Van Donkersgoed" userId="737df721-75dd-42de-957e-221c7ddbe34a" providerId="ADAL" clId="{9284E1F8-1D66-4E43-8C62-1E1C9B377B92}" dt="2023-02-07T17:07:31.495" v="92" actId="20577"/>
        <pc:sldMkLst>
          <pc:docMk/>
          <pc:sldMk cId="4286869525" sldId="286"/>
        </pc:sldMkLst>
        <pc:graphicFrameChg chg="mod">
          <ac:chgData name="Dr. Joyce Van Donkersgoed" userId="737df721-75dd-42de-957e-221c7ddbe34a" providerId="ADAL" clId="{9284E1F8-1D66-4E43-8C62-1E1C9B377B92}" dt="2023-02-07T17:07:31.495" v="92" actId="20577"/>
          <ac:graphicFrameMkLst>
            <pc:docMk/>
            <pc:sldMk cId="4286869525" sldId="286"/>
            <ac:graphicFrameMk id="36" creationId="{19B541A8-303D-2C4D-CEC7-B7F77D34B3F5}"/>
          </ac:graphicFrameMkLst>
        </pc:graphicFrameChg>
      </pc:sldChg>
      <pc:sldChg chg="modAnim">
        <pc:chgData name="Dr. Joyce Van Donkersgoed" userId="737df721-75dd-42de-957e-221c7ddbe34a" providerId="ADAL" clId="{9284E1F8-1D66-4E43-8C62-1E1C9B377B92}" dt="2023-02-07T16:56:20.267" v="55"/>
        <pc:sldMkLst>
          <pc:docMk/>
          <pc:sldMk cId="4198786949" sldId="295"/>
        </pc:sldMkLst>
      </pc:sldChg>
    </pc:docChg>
  </pc:docChgLst>
  <pc:docChgLst>
    <pc:chgData name="Dr. Joyce Van Donkersgoed" userId="737df721-75dd-42de-957e-221c7ddbe34a" providerId="ADAL" clId="{8B6A2C50-EF6E-421D-B6BF-31A6635159A3}"/>
    <pc:docChg chg="undo custSel modSld">
      <pc:chgData name="Dr. Joyce Van Donkersgoed" userId="737df721-75dd-42de-957e-221c7ddbe34a" providerId="ADAL" clId="{8B6A2C50-EF6E-421D-B6BF-31A6635159A3}" dt="2023-01-23T22:04:00.784" v="102" actId="20577"/>
      <pc:docMkLst>
        <pc:docMk/>
      </pc:docMkLst>
      <pc:sldChg chg="modSp mod">
        <pc:chgData name="Dr. Joyce Van Donkersgoed" userId="737df721-75dd-42de-957e-221c7ddbe34a" providerId="ADAL" clId="{8B6A2C50-EF6E-421D-B6BF-31A6635159A3}" dt="2023-01-23T22:01:19.978" v="89" actId="20577"/>
        <pc:sldMkLst>
          <pc:docMk/>
          <pc:sldMk cId="2498833515" sldId="257"/>
        </pc:sldMkLst>
        <pc:spChg chg="mod">
          <ac:chgData name="Dr. Joyce Van Donkersgoed" userId="737df721-75dd-42de-957e-221c7ddbe34a" providerId="ADAL" clId="{8B6A2C50-EF6E-421D-B6BF-31A6635159A3}" dt="2023-01-23T22:01:19.978" v="89" actId="20577"/>
          <ac:spMkLst>
            <pc:docMk/>
            <pc:sldMk cId="2498833515" sldId="257"/>
            <ac:spMk id="3" creationId="{FCCD38AC-1034-0C4D-0962-E68E8273F433}"/>
          </ac:spMkLst>
        </pc:spChg>
      </pc:sldChg>
      <pc:sldChg chg="modSp mod">
        <pc:chgData name="Dr. Joyce Van Donkersgoed" userId="737df721-75dd-42de-957e-221c7ddbe34a" providerId="ADAL" clId="{8B6A2C50-EF6E-421D-B6BF-31A6635159A3}" dt="2023-01-23T21:49:07.117" v="0" actId="20577"/>
        <pc:sldMkLst>
          <pc:docMk/>
          <pc:sldMk cId="2427215137" sldId="258"/>
        </pc:sldMkLst>
        <pc:spChg chg="mod">
          <ac:chgData name="Dr. Joyce Van Donkersgoed" userId="737df721-75dd-42de-957e-221c7ddbe34a" providerId="ADAL" clId="{8B6A2C50-EF6E-421D-B6BF-31A6635159A3}" dt="2023-01-23T21:49:07.117" v="0" actId="20577"/>
          <ac:spMkLst>
            <pc:docMk/>
            <pc:sldMk cId="2427215137" sldId="258"/>
            <ac:spMk id="5" creationId="{DFE8353A-00CB-497D-89AD-53FDCEE6961D}"/>
          </ac:spMkLst>
        </pc:spChg>
      </pc:sldChg>
      <pc:sldChg chg="modSp">
        <pc:chgData name="Dr. Joyce Van Donkersgoed" userId="737df721-75dd-42de-957e-221c7ddbe34a" providerId="ADAL" clId="{8B6A2C50-EF6E-421D-B6BF-31A6635159A3}" dt="2023-01-23T22:04:00.784" v="102" actId="20577"/>
        <pc:sldMkLst>
          <pc:docMk/>
          <pc:sldMk cId="430639245" sldId="284"/>
        </pc:sldMkLst>
        <pc:spChg chg="mod">
          <ac:chgData name="Dr. Joyce Van Donkersgoed" userId="737df721-75dd-42de-957e-221c7ddbe34a" providerId="ADAL" clId="{8B6A2C50-EF6E-421D-B6BF-31A6635159A3}" dt="2023-01-23T22:04:00.784" v="102" actId="20577"/>
          <ac:spMkLst>
            <pc:docMk/>
            <pc:sldMk cId="430639245" sldId="284"/>
            <ac:spMk id="7" creationId="{DB545B3D-F86A-7C44-0A92-30BAFAC7F5BD}"/>
          </ac:spMkLst>
        </pc:spChg>
      </pc:sldChg>
      <pc:sldChg chg="addSp modSp mod">
        <pc:chgData name="Dr. Joyce Van Donkersgoed" userId="737df721-75dd-42de-957e-221c7ddbe34a" providerId="ADAL" clId="{8B6A2C50-EF6E-421D-B6BF-31A6635159A3}" dt="2023-01-23T21:51:51.003" v="10" actId="1076"/>
        <pc:sldMkLst>
          <pc:docMk/>
          <pc:sldMk cId="1313677912" sldId="296"/>
        </pc:sldMkLst>
        <pc:spChg chg="add mod">
          <ac:chgData name="Dr. Joyce Van Donkersgoed" userId="737df721-75dd-42de-957e-221c7ddbe34a" providerId="ADAL" clId="{8B6A2C50-EF6E-421D-B6BF-31A6635159A3}" dt="2023-01-23T21:51:44.332" v="8" actId="1076"/>
          <ac:spMkLst>
            <pc:docMk/>
            <pc:sldMk cId="1313677912" sldId="296"/>
            <ac:spMk id="4" creationId="{1FB73E5E-BD26-3B24-441F-3EA1F0D9241C}"/>
          </ac:spMkLst>
        </pc:spChg>
        <pc:picChg chg="mod">
          <ac:chgData name="Dr. Joyce Van Donkersgoed" userId="737df721-75dd-42de-957e-221c7ddbe34a" providerId="ADAL" clId="{8B6A2C50-EF6E-421D-B6BF-31A6635159A3}" dt="2023-01-23T21:51:51.003" v="10" actId="1076"/>
          <ac:picMkLst>
            <pc:docMk/>
            <pc:sldMk cId="1313677912" sldId="296"/>
            <ac:picMk id="3" creationId="{D1E73C44-1B9C-FA48-3010-B005B89877FB}"/>
          </ac:picMkLst>
        </pc:picChg>
      </pc:sldChg>
    </pc:docChg>
  </pc:docChgLst>
  <pc:docChgLst>
    <pc:chgData name="Dr. Joyce Van Donkersgoed" userId="737df721-75dd-42de-957e-221c7ddbe34a" providerId="ADAL" clId="{30EA66E6-50B7-4CC6-9F3A-A6851A00724D}"/>
    <pc:docChg chg="modSld">
      <pc:chgData name="Dr. Joyce Van Donkersgoed" userId="737df721-75dd-42de-957e-221c7ddbe34a" providerId="ADAL" clId="{30EA66E6-50B7-4CC6-9F3A-A6851A00724D}" dt="2023-03-21T16:38:46.379" v="69" actId="1076"/>
      <pc:docMkLst>
        <pc:docMk/>
      </pc:docMkLst>
      <pc:sldChg chg="addSp modSp mod">
        <pc:chgData name="Dr. Joyce Van Donkersgoed" userId="737df721-75dd-42de-957e-221c7ddbe34a" providerId="ADAL" clId="{30EA66E6-50B7-4CC6-9F3A-A6851A00724D}" dt="2023-03-21T16:38:46.379" v="69" actId="1076"/>
        <pc:sldMkLst>
          <pc:docMk/>
          <pc:sldMk cId="3620276995" sldId="292"/>
        </pc:sldMkLst>
        <pc:spChg chg="mod">
          <ac:chgData name="Dr. Joyce Van Donkersgoed" userId="737df721-75dd-42de-957e-221c7ddbe34a" providerId="ADAL" clId="{30EA66E6-50B7-4CC6-9F3A-A6851A00724D}" dt="2023-03-21T16:36:46.258" v="68" actId="6549"/>
          <ac:spMkLst>
            <pc:docMk/>
            <pc:sldMk cId="3620276995" sldId="292"/>
            <ac:spMk id="10" creationId="{436446AC-2D92-A859-F22B-D213533C8A8C}"/>
          </ac:spMkLst>
        </pc:spChg>
        <pc:spChg chg="add mod">
          <ac:chgData name="Dr. Joyce Van Donkersgoed" userId="737df721-75dd-42de-957e-221c7ddbe34a" providerId="ADAL" clId="{30EA66E6-50B7-4CC6-9F3A-A6851A00724D}" dt="2023-03-21T16:38:46.379" v="69" actId="1076"/>
          <ac:spMkLst>
            <pc:docMk/>
            <pc:sldMk cId="3620276995" sldId="292"/>
            <ac:spMk id="12" creationId="{D4174CEC-C36E-1B58-BA0F-D4A21B46E294}"/>
          </ac:spMkLst>
        </pc:spChg>
      </pc:sldChg>
    </pc:docChg>
  </pc:docChgLst>
  <pc:docChgLst>
    <pc:chgData name="Dr. Joyce Van Donkersgoed" userId="737df721-75dd-42de-957e-221c7ddbe34a" providerId="ADAL" clId="{883C8506-E661-46D9-AE29-0664331D842D}"/>
    <pc:docChg chg="undo custSel addSld delSld modSld sldOrd">
      <pc:chgData name="Dr. Joyce Van Donkersgoed" userId="737df721-75dd-42de-957e-221c7ddbe34a" providerId="ADAL" clId="{883C8506-E661-46D9-AE29-0664331D842D}" dt="2023-01-17T23:44:29.153" v="4559" actId="1076"/>
      <pc:docMkLst>
        <pc:docMk/>
      </pc:docMkLst>
      <pc:sldChg chg="addSp delSp modSp mod modClrScheme chgLayout">
        <pc:chgData name="Dr. Joyce Van Donkersgoed" userId="737df721-75dd-42de-957e-221c7ddbe34a" providerId="ADAL" clId="{883C8506-E661-46D9-AE29-0664331D842D}" dt="2023-01-13T18:12:29.375" v="3056" actId="20577"/>
        <pc:sldMkLst>
          <pc:docMk/>
          <pc:sldMk cId="2498833515" sldId="257"/>
        </pc:sldMkLst>
        <pc:spChg chg="add del mod ord">
          <ac:chgData name="Dr. Joyce Van Donkersgoed" userId="737df721-75dd-42de-957e-221c7ddbe34a" providerId="ADAL" clId="{883C8506-E661-46D9-AE29-0664331D842D}" dt="2023-01-10T16:53:35.984" v="1903" actId="700"/>
          <ac:spMkLst>
            <pc:docMk/>
            <pc:sldMk cId="2498833515" sldId="257"/>
            <ac:spMk id="2" creationId="{92FB5D88-34ED-09A2-DE34-EB4A3C04A264}"/>
          </ac:spMkLst>
        </pc:spChg>
        <pc:spChg chg="add mod ord">
          <ac:chgData name="Dr. Joyce Van Donkersgoed" userId="737df721-75dd-42de-957e-221c7ddbe34a" providerId="ADAL" clId="{883C8506-E661-46D9-AE29-0664331D842D}" dt="2023-01-13T18:12:29.375" v="3056" actId="20577"/>
          <ac:spMkLst>
            <pc:docMk/>
            <pc:sldMk cId="2498833515" sldId="257"/>
            <ac:spMk id="3" creationId="{FCCD38AC-1034-0C4D-0962-E68E8273F433}"/>
          </ac:spMkLst>
        </pc:spChg>
        <pc:spChg chg="mod ord">
          <ac:chgData name="Dr. Joyce Van Donkersgoed" userId="737df721-75dd-42de-957e-221c7ddbe34a" providerId="ADAL" clId="{883C8506-E661-46D9-AE29-0664331D842D}" dt="2023-01-10T16:53:35.984" v="1903" actId="700"/>
          <ac:spMkLst>
            <pc:docMk/>
            <pc:sldMk cId="2498833515" sldId="257"/>
            <ac:spMk id="4" creationId="{0F6D1A19-7AC3-4276-8061-7817EB59C895}"/>
          </ac:spMkLst>
        </pc:spChg>
        <pc:spChg chg="del mod">
          <ac:chgData name="Dr. Joyce Van Donkersgoed" userId="737df721-75dd-42de-957e-221c7ddbe34a" providerId="ADAL" clId="{883C8506-E661-46D9-AE29-0664331D842D}" dt="2023-01-10T16:53:35.984" v="1903" actId="700"/>
          <ac:spMkLst>
            <pc:docMk/>
            <pc:sldMk cId="2498833515" sldId="257"/>
            <ac:spMk id="5" creationId="{55B0DA37-836C-4939-8EB1-0FD86A14467E}"/>
          </ac:spMkLst>
        </pc:spChg>
        <pc:spChg chg="del mod">
          <ac:chgData name="Dr. Joyce Van Donkersgoed" userId="737df721-75dd-42de-957e-221c7ddbe34a" providerId="ADAL" clId="{883C8506-E661-46D9-AE29-0664331D842D}" dt="2023-01-10T16:53:35.984" v="1903" actId="700"/>
          <ac:spMkLst>
            <pc:docMk/>
            <pc:sldMk cId="2498833515" sldId="257"/>
            <ac:spMk id="7" creationId="{B64910B5-FF82-4E04-BADA-309A7EFA4369}"/>
          </ac:spMkLst>
        </pc:spChg>
        <pc:picChg chg="mod ord">
          <ac:chgData name="Dr. Joyce Van Donkersgoed" userId="737df721-75dd-42de-957e-221c7ddbe34a" providerId="ADAL" clId="{883C8506-E661-46D9-AE29-0664331D842D}" dt="2023-01-10T16:53:50.372" v="1906" actId="14100"/>
          <ac:picMkLst>
            <pc:docMk/>
            <pc:sldMk cId="2498833515" sldId="257"/>
            <ac:picMk id="9" creationId="{92ECC042-E51D-4F27-BE43-92AA12F6EFBA}"/>
          </ac:picMkLst>
        </pc:picChg>
        <pc:picChg chg="del">
          <ac:chgData name="Dr. Joyce Van Donkersgoed" userId="737df721-75dd-42de-957e-221c7ddbe34a" providerId="ADAL" clId="{883C8506-E661-46D9-AE29-0664331D842D}" dt="2023-01-10T16:49:25.687" v="1812" actId="21"/>
          <ac:picMkLst>
            <pc:docMk/>
            <pc:sldMk cId="2498833515" sldId="257"/>
            <ac:picMk id="10" creationId="{5C90B9FE-7D35-4E57-B8B5-10D287D1DF4B}"/>
          </ac:picMkLst>
        </pc:picChg>
      </pc:sldChg>
      <pc:sldChg chg="modSp mod">
        <pc:chgData name="Dr. Joyce Van Donkersgoed" userId="737df721-75dd-42de-957e-221c7ddbe34a" providerId="ADAL" clId="{883C8506-E661-46D9-AE29-0664331D842D}" dt="2023-01-17T23:37:11.144" v="4554" actId="20577"/>
        <pc:sldMkLst>
          <pc:docMk/>
          <pc:sldMk cId="2427215137" sldId="258"/>
        </pc:sldMkLst>
        <pc:spChg chg="mod">
          <ac:chgData name="Dr. Joyce Van Donkersgoed" userId="737df721-75dd-42de-957e-221c7ddbe34a" providerId="ADAL" clId="{883C8506-E661-46D9-AE29-0664331D842D}" dt="2023-01-16T23:01:22.723" v="3839" actId="1076"/>
          <ac:spMkLst>
            <pc:docMk/>
            <pc:sldMk cId="2427215137" sldId="258"/>
            <ac:spMk id="4" creationId="{C3A304B9-BE4F-4C27-A650-BDD637371A3F}"/>
          </ac:spMkLst>
        </pc:spChg>
        <pc:spChg chg="mod">
          <ac:chgData name="Dr. Joyce Van Donkersgoed" userId="737df721-75dd-42de-957e-221c7ddbe34a" providerId="ADAL" clId="{883C8506-E661-46D9-AE29-0664331D842D}" dt="2023-01-17T23:37:11.144" v="4554" actId="20577"/>
          <ac:spMkLst>
            <pc:docMk/>
            <pc:sldMk cId="2427215137" sldId="258"/>
            <ac:spMk id="5" creationId="{DFE8353A-00CB-497D-89AD-53FDCEE6961D}"/>
          </ac:spMkLst>
        </pc:spChg>
      </pc:sldChg>
      <pc:sldChg chg="modSp mod ord">
        <pc:chgData name="Dr. Joyce Van Donkersgoed" userId="737df721-75dd-42de-957e-221c7ddbe34a" providerId="ADAL" clId="{883C8506-E661-46D9-AE29-0664331D842D}" dt="2023-01-17T23:44:29.153" v="4559" actId="1076"/>
        <pc:sldMkLst>
          <pc:docMk/>
          <pc:sldMk cId="650990896" sldId="259"/>
        </pc:sldMkLst>
        <pc:spChg chg="mod">
          <ac:chgData name="Dr. Joyce Van Donkersgoed" userId="737df721-75dd-42de-957e-221c7ddbe34a" providerId="ADAL" clId="{883C8506-E661-46D9-AE29-0664331D842D}" dt="2023-01-10T15:53:49.370" v="451" actId="20577"/>
          <ac:spMkLst>
            <pc:docMk/>
            <pc:sldMk cId="650990896" sldId="259"/>
            <ac:spMk id="2" creationId="{DD20BDA3-2515-44D1-A806-F9C810966FB6}"/>
          </ac:spMkLst>
        </pc:spChg>
        <pc:spChg chg="mod">
          <ac:chgData name="Dr. Joyce Van Donkersgoed" userId="737df721-75dd-42de-957e-221c7ddbe34a" providerId="ADAL" clId="{883C8506-E661-46D9-AE29-0664331D842D}" dt="2023-01-10T15:53:38.776" v="446" actId="1076"/>
          <ac:spMkLst>
            <pc:docMk/>
            <pc:sldMk cId="650990896" sldId="259"/>
            <ac:spMk id="3" creationId="{EB22934C-7BBC-4827-8B6B-1CA38A32C129}"/>
          </ac:spMkLst>
        </pc:spChg>
        <pc:spChg chg="mod">
          <ac:chgData name="Dr. Joyce Van Donkersgoed" userId="737df721-75dd-42de-957e-221c7ddbe34a" providerId="ADAL" clId="{883C8506-E661-46D9-AE29-0664331D842D}" dt="2023-01-10T15:53:04.267" v="441" actId="1076"/>
          <ac:spMkLst>
            <pc:docMk/>
            <pc:sldMk cId="650990896" sldId="259"/>
            <ac:spMk id="5" creationId="{9BD83133-D505-4796-BECA-29B710B50759}"/>
          </ac:spMkLst>
        </pc:spChg>
        <pc:picChg chg="mod">
          <ac:chgData name="Dr. Joyce Van Donkersgoed" userId="737df721-75dd-42de-957e-221c7ddbe34a" providerId="ADAL" clId="{883C8506-E661-46D9-AE29-0664331D842D}" dt="2023-01-17T23:44:29.153" v="4559" actId="1076"/>
          <ac:picMkLst>
            <pc:docMk/>
            <pc:sldMk cId="650990896" sldId="259"/>
            <ac:picMk id="4" creationId="{38E1EB79-7B06-4CB0-8B6B-ACAA88E9FB12}"/>
          </ac:picMkLst>
        </pc:picChg>
      </pc:sldChg>
      <pc:sldChg chg="delSp modSp del mod modAnim">
        <pc:chgData name="Dr. Joyce Van Donkersgoed" userId="737df721-75dd-42de-957e-221c7ddbe34a" providerId="ADAL" clId="{883C8506-E661-46D9-AE29-0664331D842D}" dt="2023-01-10T16:56:04.121" v="1957" actId="2696"/>
        <pc:sldMkLst>
          <pc:docMk/>
          <pc:sldMk cId="553770324" sldId="260"/>
        </pc:sldMkLst>
        <pc:spChg chg="mod">
          <ac:chgData name="Dr. Joyce Van Donkersgoed" userId="737df721-75dd-42de-957e-221c7ddbe34a" providerId="ADAL" clId="{883C8506-E661-46D9-AE29-0664331D842D}" dt="2023-01-10T16:09:30.819" v="953" actId="113"/>
          <ac:spMkLst>
            <pc:docMk/>
            <pc:sldMk cId="553770324" sldId="260"/>
            <ac:spMk id="3" creationId="{A8A14065-6EDA-4880-BC68-162B2421434E}"/>
          </ac:spMkLst>
        </pc:spChg>
        <pc:spChg chg="mod">
          <ac:chgData name="Dr. Joyce Van Donkersgoed" userId="737df721-75dd-42de-957e-221c7ddbe34a" providerId="ADAL" clId="{883C8506-E661-46D9-AE29-0664331D842D}" dt="2023-01-10T16:55:26.710" v="1941" actId="21"/>
          <ac:spMkLst>
            <pc:docMk/>
            <pc:sldMk cId="553770324" sldId="260"/>
            <ac:spMk id="4" creationId="{A387CCC6-DEE4-4664-B1FF-F96864595C19}"/>
          </ac:spMkLst>
        </pc:spChg>
        <pc:picChg chg="del">
          <ac:chgData name="Dr. Joyce Van Donkersgoed" userId="737df721-75dd-42de-957e-221c7ddbe34a" providerId="ADAL" clId="{883C8506-E661-46D9-AE29-0664331D842D}" dt="2023-01-10T16:55:15.009" v="1939" actId="21"/>
          <ac:picMkLst>
            <pc:docMk/>
            <pc:sldMk cId="553770324" sldId="260"/>
            <ac:picMk id="5" creationId="{33EA83D6-3822-4ACD-A653-B983DB6CDAD8}"/>
          </ac:picMkLst>
        </pc:picChg>
      </pc:sldChg>
      <pc:sldChg chg="modSp mod ord">
        <pc:chgData name="Dr. Joyce Van Donkersgoed" userId="737df721-75dd-42de-957e-221c7ddbe34a" providerId="ADAL" clId="{883C8506-E661-46D9-AE29-0664331D842D}" dt="2023-01-10T17:02:36.004" v="2198"/>
        <pc:sldMkLst>
          <pc:docMk/>
          <pc:sldMk cId="1785196574" sldId="262"/>
        </pc:sldMkLst>
        <pc:spChg chg="mod">
          <ac:chgData name="Dr. Joyce Van Donkersgoed" userId="737df721-75dd-42de-957e-221c7ddbe34a" providerId="ADAL" clId="{883C8506-E661-46D9-AE29-0664331D842D}" dt="2023-01-10T15:59:47.802" v="577" actId="1076"/>
          <ac:spMkLst>
            <pc:docMk/>
            <pc:sldMk cId="1785196574" sldId="262"/>
            <ac:spMk id="5" creationId="{78C9EEC7-C5A5-4F7E-BDFF-B88D66A0F598}"/>
          </ac:spMkLst>
        </pc:spChg>
        <pc:spChg chg="mod">
          <ac:chgData name="Dr. Joyce Van Donkersgoed" userId="737df721-75dd-42de-957e-221c7ddbe34a" providerId="ADAL" clId="{883C8506-E661-46D9-AE29-0664331D842D}" dt="2023-01-10T15:59:51.535" v="578" actId="1076"/>
          <ac:spMkLst>
            <pc:docMk/>
            <pc:sldMk cId="1785196574" sldId="262"/>
            <ac:spMk id="17" creationId="{129C09E0-992D-4479-90AD-4074EDAC0E6F}"/>
          </ac:spMkLst>
        </pc:spChg>
        <pc:spChg chg="mod">
          <ac:chgData name="Dr. Joyce Van Donkersgoed" userId="737df721-75dd-42de-957e-221c7ddbe34a" providerId="ADAL" clId="{883C8506-E661-46D9-AE29-0664331D842D}" dt="2023-01-10T16:12:28.963" v="1088" actId="20577"/>
          <ac:spMkLst>
            <pc:docMk/>
            <pc:sldMk cId="1785196574" sldId="262"/>
            <ac:spMk id="18" creationId="{4DAEC44E-36FC-4DA3-9BF6-2AA967338A0C}"/>
          </ac:spMkLst>
        </pc:spChg>
        <pc:spChg chg="mod">
          <ac:chgData name="Dr. Joyce Van Donkersgoed" userId="737df721-75dd-42de-957e-221c7ddbe34a" providerId="ADAL" clId="{883C8506-E661-46D9-AE29-0664331D842D}" dt="2023-01-10T16:00:01.089" v="583" actId="1076"/>
          <ac:spMkLst>
            <pc:docMk/>
            <pc:sldMk cId="1785196574" sldId="262"/>
            <ac:spMk id="22" creationId="{2953A726-FF29-4E93-B9D5-2DB279AF6852}"/>
          </ac:spMkLst>
        </pc:spChg>
        <pc:spChg chg="mod">
          <ac:chgData name="Dr. Joyce Van Donkersgoed" userId="737df721-75dd-42de-957e-221c7ddbe34a" providerId="ADAL" clId="{883C8506-E661-46D9-AE29-0664331D842D}" dt="2023-01-10T16:00:26.124" v="590" actId="1076"/>
          <ac:spMkLst>
            <pc:docMk/>
            <pc:sldMk cId="1785196574" sldId="262"/>
            <ac:spMk id="23" creationId="{70C6BF7C-39C1-4CEB-B6A3-DB3B4887384B}"/>
          </ac:spMkLst>
        </pc:spChg>
        <pc:picChg chg="mod">
          <ac:chgData name="Dr. Joyce Van Donkersgoed" userId="737df721-75dd-42de-957e-221c7ddbe34a" providerId="ADAL" clId="{883C8506-E661-46D9-AE29-0664331D842D}" dt="2023-01-10T16:00:32.199" v="591" actId="14100"/>
          <ac:picMkLst>
            <pc:docMk/>
            <pc:sldMk cId="1785196574" sldId="262"/>
            <ac:picMk id="8" creationId="{26A19117-D13C-41D5-98C4-4D3314ECD449}"/>
          </ac:picMkLst>
        </pc:picChg>
        <pc:picChg chg="mod">
          <ac:chgData name="Dr. Joyce Van Donkersgoed" userId="737df721-75dd-42de-957e-221c7ddbe34a" providerId="ADAL" clId="{883C8506-E661-46D9-AE29-0664331D842D}" dt="2023-01-10T16:00:14.560" v="587" actId="1076"/>
          <ac:picMkLst>
            <pc:docMk/>
            <pc:sldMk cId="1785196574" sldId="262"/>
            <ac:picMk id="21" creationId="{B9FDA683-646D-420C-863E-69084947ED2E}"/>
          </ac:picMkLst>
        </pc:picChg>
      </pc:sldChg>
      <pc:sldChg chg="addSp modSp mod ord">
        <pc:chgData name="Dr. Joyce Van Donkersgoed" userId="737df721-75dd-42de-957e-221c7ddbe34a" providerId="ADAL" clId="{883C8506-E661-46D9-AE29-0664331D842D}" dt="2023-01-16T23:32:14.644" v="4274" actId="1076"/>
        <pc:sldMkLst>
          <pc:docMk/>
          <pc:sldMk cId="3101342347" sldId="263"/>
        </pc:sldMkLst>
        <pc:spChg chg="add mod">
          <ac:chgData name="Dr. Joyce Van Donkersgoed" userId="737df721-75dd-42de-957e-221c7ddbe34a" providerId="ADAL" clId="{883C8506-E661-46D9-AE29-0664331D842D}" dt="2023-01-16T23:32:14.644" v="4274" actId="1076"/>
          <ac:spMkLst>
            <pc:docMk/>
            <pc:sldMk cId="3101342347" sldId="263"/>
            <ac:spMk id="2" creationId="{8D57C8AB-0E5B-32BD-51ED-E0351808DBCF}"/>
          </ac:spMkLst>
        </pc:spChg>
        <pc:spChg chg="mod">
          <ac:chgData name="Dr. Joyce Van Donkersgoed" userId="737df721-75dd-42de-957e-221c7ddbe34a" providerId="ADAL" clId="{883C8506-E661-46D9-AE29-0664331D842D}" dt="2023-01-10T16:01:32.446" v="603" actId="113"/>
          <ac:spMkLst>
            <pc:docMk/>
            <pc:sldMk cId="3101342347" sldId="263"/>
            <ac:spMk id="8" creationId="{C329D7D3-81A6-4319-9C35-4FCAE6BFF55B}"/>
          </ac:spMkLst>
        </pc:spChg>
        <pc:spChg chg="mod">
          <ac:chgData name="Dr. Joyce Van Donkersgoed" userId="737df721-75dd-42de-957e-221c7ddbe34a" providerId="ADAL" clId="{883C8506-E661-46D9-AE29-0664331D842D}" dt="2023-01-10T16:01:40.078" v="606" actId="1076"/>
          <ac:spMkLst>
            <pc:docMk/>
            <pc:sldMk cId="3101342347" sldId="263"/>
            <ac:spMk id="12" creationId="{E308DE66-065C-4A37-96AE-3D49AA89718D}"/>
          </ac:spMkLst>
        </pc:spChg>
        <pc:spChg chg="mod">
          <ac:chgData name="Dr. Joyce Van Donkersgoed" userId="737df721-75dd-42de-957e-221c7ddbe34a" providerId="ADAL" clId="{883C8506-E661-46D9-AE29-0664331D842D}" dt="2023-01-10T16:01:51.320" v="609" actId="1076"/>
          <ac:spMkLst>
            <pc:docMk/>
            <pc:sldMk cId="3101342347" sldId="263"/>
            <ac:spMk id="15" creationId="{12D8A509-3B52-4205-AD8E-6C086471C4A7}"/>
          </ac:spMkLst>
        </pc:spChg>
        <pc:picChg chg="mod">
          <ac:chgData name="Dr. Joyce Van Donkersgoed" userId="737df721-75dd-42de-957e-221c7ddbe34a" providerId="ADAL" clId="{883C8506-E661-46D9-AE29-0664331D842D}" dt="2023-01-10T16:02:00.510" v="612" actId="14100"/>
          <ac:picMkLst>
            <pc:docMk/>
            <pc:sldMk cId="3101342347" sldId="263"/>
            <ac:picMk id="11" creationId="{13C8945E-AFEA-40D7-ACCB-B0D87506259F}"/>
          </ac:picMkLst>
        </pc:picChg>
        <pc:picChg chg="mod">
          <ac:chgData name="Dr. Joyce Van Donkersgoed" userId="737df721-75dd-42de-957e-221c7ddbe34a" providerId="ADAL" clId="{883C8506-E661-46D9-AE29-0664331D842D}" dt="2023-01-10T16:01:55.871" v="611" actId="14100"/>
          <ac:picMkLst>
            <pc:docMk/>
            <pc:sldMk cId="3101342347" sldId="263"/>
            <ac:picMk id="14" creationId="{9991A61E-06B4-4362-A44C-EDC242FDA6EF}"/>
          </ac:picMkLst>
        </pc:picChg>
      </pc:sldChg>
      <pc:sldChg chg="modSp mod ord">
        <pc:chgData name="Dr. Joyce Van Donkersgoed" userId="737df721-75dd-42de-957e-221c7ddbe34a" providerId="ADAL" clId="{883C8506-E661-46D9-AE29-0664331D842D}" dt="2023-01-10T17:02:59.751" v="2204"/>
        <pc:sldMkLst>
          <pc:docMk/>
          <pc:sldMk cId="4103213946" sldId="264"/>
        </pc:sldMkLst>
        <pc:spChg chg="mod">
          <ac:chgData name="Dr. Joyce Van Donkersgoed" userId="737df721-75dd-42de-957e-221c7ddbe34a" providerId="ADAL" clId="{883C8506-E661-46D9-AE29-0664331D842D}" dt="2023-01-10T16:02:14.373" v="614" actId="113"/>
          <ac:spMkLst>
            <pc:docMk/>
            <pc:sldMk cId="4103213946" sldId="264"/>
            <ac:spMk id="2" creationId="{9188B091-9B2F-4141-9551-AA211829EA8E}"/>
          </ac:spMkLst>
        </pc:spChg>
        <pc:spChg chg="mod">
          <ac:chgData name="Dr. Joyce Van Donkersgoed" userId="737df721-75dd-42de-957e-221c7ddbe34a" providerId="ADAL" clId="{883C8506-E661-46D9-AE29-0664331D842D}" dt="2023-01-10T16:02:45.897" v="624" actId="1076"/>
          <ac:spMkLst>
            <pc:docMk/>
            <pc:sldMk cId="4103213946" sldId="264"/>
            <ac:spMk id="3" creationId="{614C59F1-DF7A-41DC-A652-0D345A47ED0D}"/>
          </ac:spMkLst>
        </pc:spChg>
        <pc:spChg chg="mod">
          <ac:chgData name="Dr. Joyce Van Donkersgoed" userId="737df721-75dd-42de-957e-221c7ddbe34a" providerId="ADAL" clId="{883C8506-E661-46D9-AE29-0664331D842D}" dt="2023-01-10T16:02:20.738" v="617" actId="1076"/>
          <ac:spMkLst>
            <pc:docMk/>
            <pc:sldMk cId="4103213946" sldId="264"/>
            <ac:spMk id="8" creationId="{41760CBB-8D75-40CD-8721-4CB1B663D25F}"/>
          </ac:spMkLst>
        </pc:spChg>
        <pc:spChg chg="mod">
          <ac:chgData name="Dr. Joyce Van Donkersgoed" userId="737df721-75dd-42de-957e-221c7ddbe34a" providerId="ADAL" clId="{883C8506-E661-46D9-AE29-0664331D842D}" dt="2023-01-10T16:02:32.382" v="621" actId="1076"/>
          <ac:spMkLst>
            <pc:docMk/>
            <pc:sldMk cId="4103213946" sldId="264"/>
            <ac:spMk id="9" creationId="{876C7718-B10F-47E4-8E34-D555ED092CCF}"/>
          </ac:spMkLst>
        </pc:spChg>
        <pc:picChg chg="mod">
          <ac:chgData name="Dr. Joyce Van Donkersgoed" userId="737df721-75dd-42de-957e-221c7ddbe34a" providerId="ADAL" clId="{883C8506-E661-46D9-AE29-0664331D842D}" dt="2023-01-10T16:02:18.844" v="616" actId="1076"/>
          <ac:picMkLst>
            <pc:docMk/>
            <pc:sldMk cId="4103213946" sldId="264"/>
            <ac:picMk id="5" creationId="{E6D7AFD7-C2E0-4827-9B24-8201E6E2EB5F}"/>
          </ac:picMkLst>
        </pc:picChg>
        <pc:picChg chg="mod">
          <ac:chgData name="Dr. Joyce Van Donkersgoed" userId="737df721-75dd-42de-957e-221c7ddbe34a" providerId="ADAL" clId="{883C8506-E661-46D9-AE29-0664331D842D}" dt="2023-01-10T16:02:30.538" v="620" actId="14100"/>
          <ac:picMkLst>
            <pc:docMk/>
            <pc:sldMk cId="4103213946" sldId="264"/>
            <ac:picMk id="7" creationId="{38053562-6A13-4E50-ADFB-6F9F0C125BE5}"/>
          </ac:picMkLst>
        </pc:picChg>
      </pc:sldChg>
      <pc:sldChg chg="modSp mod">
        <pc:chgData name="Dr. Joyce Van Donkersgoed" userId="737df721-75dd-42de-957e-221c7ddbe34a" providerId="ADAL" clId="{883C8506-E661-46D9-AE29-0664331D842D}" dt="2023-01-10T16:09:00.560" v="950" actId="113"/>
        <pc:sldMkLst>
          <pc:docMk/>
          <pc:sldMk cId="3571596361" sldId="266"/>
        </pc:sldMkLst>
        <pc:spChg chg="mod">
          <ac:chgData name="Dr. Joyce Van Donkersgoed" userId="737df721-75dd-42de-957e-221c7ddbe34a" providerId="ADAL" clId="{883C8506-E661-46D9-AE29-0664331D842D}" dt="2023-01-10T16:09:00.560" v="950" actId="113"/>
          <ac:spMkLst>
            <pc:docMk/>
            <pc:sldMk cId="3571596361" sldId="266"/>
            <ac:spMk id="2" creationId="{C9470A65-C6A8-44A6-9AC8-A6E80563E6CE}"/>
          </ac:spMkLst>
        </pc:spChg>
        <pc:spChg chg="mod">
          <ac:chgData name="Dr. Joyce Van Donkersgoed" userId="737df721-75dd-42de-957e-221c7ddbe34a" providerId="ADAL" clId="{883C8506-E661-46D9-AE29-0664331D842D}" dt="2023-01-10T15:37:26.488" v="18" actId="20577"/>
          <ac:spMkLst>
            <pc:docMk/>
            <pc:sldMk cId="3571596361" sldId="266"/>
            <ac:spMk id="3" creationId="{6E5F06B5-7CDB-4DF6-9F27-86DD468CB339}"/>
          </ac:spMkLst>
        </pc:spChg>
      </pc:sldChg>
      <pc:sldChg chg="modSp mod">
        <pc:chgData name="Dr. Joyce Van Donkersgoed" userId="737df721-75dd-42de-957e-221c7ddbe34a" providerId="ADAL" clId="{883C8506-E661-46D9-AE29-0664331D842D}" dt="2023-01-10T16:03:19.785" v="635" actId="1076"/>
        <pc:sldMkLst>
          <pc:docMk/>
          <pc:sldMk cId="3543422163" sldId="267"/>
        </pc:sldMkLst>
        <pc:spChg chg="mod">
          <ac:chgData name="Dr. Joyce Van Donkersgoed" userId="737df721-75dd-42de-957e-221c7ddbe34a" providerId="ADAL" clId="{883C8506-E661-46D9-AE29-0664331D842D}" dt="2023-01-10T16:02:56.523" v="626" actId="113"/>
          <ac:spMkLst>
            <pc:docMk/>
            <pc:sldMk cId="3543422163" sldId="267"/>
            <ac:spMk id="2" creationId="{6DFAAA1F-5BC9-44BC-BCD3-C05778D7C8C1}"/>
          </ac:spMkLst>
        </pc:spChg>
        <pc:spChg chg="mod">
          <ac:chgData name="Dr. Joyce Van Donkersgoed" userId="737df721-75dd-42de-957e-221c7ddbe34a" providerId="ADAL" clId="{883C8506-E661-46D9-AE29-0664331D842D}" dt="2023-01-10T16:03:06.909" v="630" actId="1076"/>
          <ac:spMkLst>
            <pc:docMk/>
            <pc:sldMk cId="3543422163" sldId="267"/>
            <ac:spMk id="8" creationId="{FEBDDDF1-8F96-4E3D-970B-41DE521DF966}"/>
          </ac:spMkLst>
        </pc:spChg>
        <pc:spChg chg="mod">
          <ac:chgData name="Dr. Joyce Van Donkersgoed" userId="737df721-75dd-42de-957e-221c7ddbe34a" providerId="ADAL" clId="{883C8506-E661-46D9-AE29-0664331D842D}" dt="2023-01-10T16:03:19.785" v="635" actId="1076"/>
          <ac:spMkLst>
            <pc:docMk/>
            <pc:sldMk cId="3543422163" sldId="267"/>
            <ac:spMk id="9" creationId="{60578E42-7DD2-41D4-83C1-713A222E5971}"/>
          </ac:spMkLst>
        </pc:spChg>
        <pc:picChg chg="mod">
          <ac:chgData name="Dr. Joyce Van Donkersgoed" userId="737df721-75dd-42de-957e-221c7ddbe34a" providerId="ADAL" clId="{883C8506-E661-46D9-AE29-0664331D842D}" dt="2023-01-10T16:03:04.383" v="629" actId="14100"/>
          <ac:picMkLst>
            <pc:docMk/>
            <pc:sldMk cId="3543422163" sldId="267"/>
            <ac:picMk id="5" creationId="{5568F4FE-28CC-4CC9-9F12-B96FB325A405}"/>
          </ac:picMkLst>
        </pc:picChg>
        <pc:picChg chg="mod">
          <ac:chgData name="Dr. Joyce Van Donkersgoed" userId="737df721-75dd-42de-957e-221c7ddbe34a" providerId="ADAL" clId="{883C8506-E661-46D9-AE29-0664331D842D}" dt="2023-01-10T16:03:17.690" v="634" actId="14100"/>
          <ac:picMkLst>
            <pc:docMk/>
            <pc:sldMk cId="3543422163" sldId="267"/>
            <ac:picMk id="7" creationId="{5210689F-017D-4418-BF7F-5F95347FA01A}"/>
          </ac:picMkLst>
        </pc:picChg>
      </pc:sldChg>
      <pc:sldChg chg="addSp delSp modSp mod ord">
        <pc:chgData name="Dr. Joyce Van Donkersgoed" userId="737df721-75dd-42de-957e-221c7ddbe34a" providerId="ADAL" clId="{883C8506-E661-46D9-AE29-0664331D842D}" dt="2023-01-10T17:02:02.280" v="2192"/>
        <pc:sldMkLst>
          <pc:docMk/>
          <pc:sldMk cId="1353210821" sldId="268"/>
        </pc:sldMkLst>
        <pc:spChg chg="del mod">
          <ac:chgData name="Dr. Joyce Van Donkersgoed" userId="737df721-75dd-42de-957e-221c7ddbe34a" providerId="ADAL" clId="{883C8506-E661-46D9-AE29-0664331D842D}" dt="2023-01-10T15:58:00.738" v="530" actId="478"/>
          <ac:spMkLst>
            <pc:docMk/>
            <pc:sldMk cId="1353210821" sldId="268"/>
            <ac:spMk id="2" creationId="{6A802836-D6F3-4159-AC9B-29E4ECF548DD}"/>
          </ac:spMkLst>
        </pc:spChg>
        <pc:spChg chg="mod">
          <ac:chgData name="Dr. Joyce Van Donkersgoed" userId="737df721-75dd-42de-957e-221c7ddbe34a" providerId="ADAL" clId="{883C8506-E661-46D9-AE29-0664331D842D}" dt="2023-01-10T16:11:28.455" v="1036" actId="14100"/>
          <ac:spMkLst>
            <pc:docMk/>
            <pc:sldMk cId="1353210821" sldId="268"/>
            <ac:spMk id="3" creationId="{0996B123-D5BB-4B76-8D4C-8B653C01D882}"/>
          </ac:spMkLst>
        </pc:spChg>
        <pc:spChg chg="mod">
          <ac:chgData name="Dr. Joyce Van Donkersgoed" userId="737df721-75dd-42de-957e-221c7ddbe34a" providerId="ADAL" clId="{883C8506-E661-46D9-AE29-0664331D842D}" dt="2023-01-10T15:56:42.724" v="503" actId="1076"/>
          <ac:spMkLst>
            <pc:docMk/>
            <pc:sldMk cId="1353210821" sldId="268"/>
            <ac:spMk id="4" creationId="{577213BB-BCE8-41FD-B3EE-8A156676754A}"/>
          </ac:spMkLst>
        </pc:spChg>
        <pc:spChg chg="mod">
          <ac:chgData name="Dr. Joyce Van Donkersgoed" userId="737df721-75dd-42de-957e-221c7ddbe34a" providerId="ADAL" clId="{883C8506-E661-46D9-AE29-0664331D842D}" dt="2023-01-10T15:58:16.735" v="536" actId="1076"/>
          <ac:spMkLst>
            <pc:docMk/>
            <pc:sldMk cId="1353210821" sldId="268"/>
            <ac:spMk id="6" creationId="{1DE02B9D-1741-48CE-9600-E264EC10B91A}"/>
          </ac:spMkLst>
        </pc:spChg>
        <pc:spChg chg="mod">
          <ac:chgData name="Dr. Joyce Van Donkersgoed" userId="737df721-75dd-42de-957e-221c7ddbe34a" providerId="ADAL" clId="{883C8506-E661-46D9-AE29-0664331D842D}" dt="2023-01-10T16:11:07.864" v="1029" actId="1076"/>
          <ac:spMkLst>
            <pc:docMk/>
            <pc:sldMk cId="1353210821" sldId="268"/>
            <ac:spMk id="8" creationId="{67846E05-AC7C-4ED3-AB56-7CBC194A1A7D}"/>
          </ac:spMkLst>
        </pc:spChg>
        <pc:spChg chg="mod">
          <ac:chgData name="Dr. Joyce Van Donkersgoed" userId="737df721-75dd-42de-957e-221c7ddbe34a" providerId="ADAL" clId="{883C8506-E661-46D9-AE29-0664331D842D}" dt="2023-01-10T16:11:16.526" v="1033" actId="14100"/>
          <ac:spMkLst>
            <pc:docMk/>
            <pc:sldMk cId="1353210821" sldId="268"/>
            <ac:spMk id="9" creationId="{98A82790-4556-47C0-9335-C52931D0E07A}"/>
          </ac:spMkLst>
        </pc:spChg>
        <pc:spChg chg="add del mod">
          <ac:chgData name="Dr. Joyce Van Donkersgoed" userId="737df721-75dd-42de-957e-221c7ddbe34a" providerId="ADAL" clId="{883C8506-E661-46D9-AE29-0664331D842D}" dt="2023-01-10T15:58:04.577" v="531" actId="478"/>
          <ac:spMkLst>
            <pc:docMk/>
            <pc:sldMk cId="1353210821" sldId="268"/>
            <ac:spMk id="10" creationId="{1CEB27E1-8AE5-C4D4-0C97-4E2EB3CF8893}"/>
          </ac:spMkLst>
        </pc:spChg>
        <pc:spChg chg="mod">
          <ac:chgData name="Dr. Joyce Van Donkersgoed" userId="737df721-75dd-42de-957e-221c7ddbe34a" providerId="ADAL" clId="{883C8506-E661-46D9-AE29-0664331D842D}" dt="2023-01-10T15:58:29.220" v="540" actId="1076"/>
          <ac:spMkLst>
            <pc:docMk/>
            <pc:sldMk cId="1353210821" sldId="268"/>
            <ac:spMk id="12" creationId="{4C17B407-CE12-49DE-8E58-9DA1357C71DF}"/>
          </ac:spMkLst>
        </pc:spChg>
        <pc:picChg chg="mod">
          <ac:chgData name="Dr. Joyce Van Donkersgoed" userId="737df721-75dd-42de-957e-221c7ddbe34a" providerId="ADAL" clId="{883C8506-E661-46D9-AE29-0664331D842D}" dt="2023-01-10T16:11:10.728" v="1031" actId="14100"/>
          <ac:picMkLst>
            <pc:docMk/>
            <pc:sldMk cId="1353210821" sldId="268"/>
            <ac:picMk id="5" creationId="{E8F6FDBC-5886-4FED-9C8F-CE199D855A05}"/>
          </ac:picMkLst>
        </pc:picChg>
        <pc:picChg chg="mod">
          <ac:chgData name="Dr. Joyce Van Donkersgoed" userId="737df721-75dd-42de-957e-221c7ddbe34a" providerId="ADAL" clId="{883C8506-E661-46D9-AE29-0664331D842D}" dt="2023-01-10T16:11:19.315" v="1034" actId="14100"/>
          <ac:picMkLst>
            <pc:docMk/>
            <pc:sldMk cId="1353210821" sldId="268"/>
            <ac:picMk id="11" creationId="{50104B25-EE58-4F78-8062-B6BE5E2AB7A0}"/>
          </ac:picMkLst>
        </pc:picChg>
      </pc:sldChg>
      <pc:sldChg chg="addSp delSp modSp mod ord modClrScheme chgLayout">
        <pc:chgData name="Dr. Joyce Van Donkersgoed" userId="737df721-75dd-42de-957e-221c7ddbe34a" providerId="ADAL" clId="{883C8506-E661-46D9-AE29-0664331D842D}" dt="2023-01-10T16:57:42.520" v="2008" actId="6549"/>
        <pc:sldMkLst>
          <pc:docMk/>
          <pc:sldMk cId="2705971947" sldId="269"/>
        </pc:sldMkLst>
        <pc:spChg chg="mod ord">
          <ac:chgData name="Dr. Joyce Van Donkersgoed" userId="737df721-75dd-42de-957e-221c7ddbe34a" providerId="ADAL" clId="{883C8506-E661-46D9-AE29-0664331D842D}" dt="2023-01-10T16:52:20.512" v="1863" actId="700"/>
          <ac:spMkLst>
            <pc:docMk/>
            <pc:sldMk cId="2705971947" sldId="269"/>
            <ac:spMk id="2" creationId="{59923EAF-9CEF-4BC4-992E-0700FAE2F30D}"/>
          </ac:spMkLst>
        </pc:spChg>
        <pc:spChg chg="del mod">
          <ac:chgData name="Dr. Joyce Van Donkersgoed" userId="737df721-75dd-42de-957e-221c7ddbe34a" providerId="ADAL" clId="{883C8506-E661-46D9-AE29-0664331D842D}" dt="2023-01-10T16:51:39.741" v="1856" actId="478"/>
          <ac:spMkLst>
            <pc:docMk/>
            <pc:sldMk cId="2705971947" sldId="269"/>
            <ac:spMk id="3" creationId="{65FD66BE-AD23-404F-A486-13B183AC54D0}"/>
          </ac:spMkLst>
        </pc:spChg>
        <pc:spChg chg="mod">
          <ac:chgData name="Dr. Joyce Van Donkersgoed" userId="737df721-75dd-42de-957e-221c7ddbe34a" providerId="ADAL" clId="{883C8506-E661-46D9-AE29-0664331D842D}" dt="2023-01-10T15:54:02.127" v="455" actId="1076"/>
          <ac:spMkLst>
            <pc:docMk/>
            <pc:sldMk cId="2705971947" sldId="269"/>
            <ac:spMk id="6" creationId="{3EE08521-50DA-4054-9469-D6A6F9B5030F}"/>
          </ac:spMkLst>
        </pc:spChg>
        <pc:spChg chg="add del mod">
          <ac:chgData name="Dr. Joyce Van Donkersgoed" userId="737df721-75dd-42de-957e-221c7ddbe34a" providerId="ADAL" clId="{883C8506-E661-46D9-AE29-0664331D842D}" dt="2023-01-10T16:52:50.810" v="1891"/>
          <ac:spMkLst>
            <pc:docMk/>
            <pc:sldMk cId="2705971947" sldId="269"/>
            <ac:spMk id="7" creationId="{240AF735-1FB1-8BFA-712C-FB234CCC4AEC}"/>
          </ac:spMkLst>
        </pc:spChg>
        <pc:spChg chg="add mod ord">
          <ac:chgData name="Dr. Joyce Van Donkersgoed" userId="737df721-75dd-42de-957e-221c7ddbe34a" providerId="ADAL" clId="{883C8506-E661-46D9-AE29-0664331D842D}" dt="2023-01-10T16:57:42.520" v="2008" actId="6549"/>
          <ac:spMkLst>
            <pc:docMk/>
            <pc:sldMk cId="2705971947" sldId="269"/>
            <ac:spMk id="8" creationId="{3330FF6B-A6CB-CCF4-2F1C-D24FB86EC22D}"/>
          </ac:spMkLst>
        </pc:spChg>
        <pc:picChg chg="mod ord">
          <ac:chgData name="Dr. Joyce Van Donkersgoed" userId="737df721-75dd-42de-957e-221c7ddbe34a" providerId="ADAL" clId="{883C8506-E661-46D9-AE29-0664331D842D}" dt="2023-01-10T16:52:20.512" v="1863" actId="700"/>
          <ac:picMkLst>
            <pc:docMk/>
            <pc:sldMk cId="2705971947" sldId="269"/>
            <ac:picMk id="4" creationId="{FA9269F2-EB86-4F98-93A4-0CAE89F86E58}"/>
          </ac:picMkLst>
        </pc:picChg>
      </pc:sldChg>
      <pc:sldChg chg="addSp delSp modSp del mod delAnim">
        <pc:chgData name="Dr. Joyce Van Donkersgoed" userId="737df721-75dd-42de-957e-221c7ddbe34a" providerId="ADAL" clId="{883C8506-E661-46D9-AE29-0664331D842D}" dt="2023-01-10T16:54:34.508" v="1911" actId="2696"/>
        <pc:sldMkLst>
          <pc:docMk/>
          <pc:sldMk cId="1523772022" sldId="270"/>
        </pc:sldMkLst>
        <pc:spChg chg="mod">
          <ac:chgData name="Dr. Joyce Van Donkersgoed" userId="737df721-75dd-42de-957e-221c7ddbe34a" providerId="ADAL" clId="{883C8506-E661-46D9-AE29-0664331D842D}" dt="2023-01-10T15:54:52.524" v="463" actId="113"/>
          <ac:spMkLst>
            <pc:docMk/>
            <pc:sldMk cId="1523772022" sldId="270"/>
            <ac:spMk id="2" creationId="{039D0B54-4260-4DA8-8C11-3977E0051AD6}"/>
          </ac:spMkLst>
        </pc:spChg>
        <pc:spChg chg="mod">
          <ac:chgData name="Dr. Joyce Van Donkersgoed" userId="737df721-75dd-42de-957e-221c7ddbe34a" providerId="ADAL" clId="{883C8506-E661-46D9-AE29-0664331D842D}" dt="2023-01-10T15:54:58.075" v="466" actId="1076"/>
          <ac:spMkLst>
            <pc:docMk/>
            <pc:sldMk cId="1523772022" sldId="270"/>
            <ac:spMk id="3" creationId="{49CB3109-45F9-4B5D-92AB-A1D716AF8FC9}"/>
          </ac:spMkLst>
        </pc:spChg>
        <pc:spChg chg="add mod">
          <ac:chgData name="Dr. Joyce Van Donkersgoed" userId="737df721-75dd-42de-957e-221c7ddbe34a" providerId="ADAL" clId="{883C8506-E661-46D9-AE29-0664331D842D}" dt="2023-01-10T16:50:41.851" v="1836" actId="21"/>
          <ac:spMkLst>
            <pc:docMk/>
            <pc:sldMk cId="1523772022" sldId="270"/>
            <ac:spMk id="6" creationId="{5D9C7C6E-2F82-777C-F9DB-276CE112D097}"/>
          </ac:spMkLst>
        </pc:spChg>
        <pc:picChg chg="del mod">
          <ac:chgData name="Dr. Joyce Van Donkersgoed" userId="737df721-75dd-42de-957e-221c7ddbe34a" providerId="ADAL" clId="{883C8506-E661-46D9-AE29-0664331D842D}" dt="2023-01-10T16:50:41.851" v="1836" actId="21"/>
          <ac:picMkLst>
            <pc:docMk/>
            <pc:sldMk cId="1523772022" sldId="270"/>
            <ac:picMk id="4" creationId="{4B385715-2212-4DD5-882C-8B1FBFE9D3AF}"/>
          </ac:picMkLst>
        </pc:picChg>
      </pc:sldChg>
      <pc:sldChg chg="modSp mod ord">
        <pc:chgData name="Dr. Joyce Van Donkersgoed" userId="737df721-75dd-42de-957e-221c7ddbe34a" providerId="ADAL" clId="{883C8506-E661-46D9-AE29-0664331D842D}" dt="2023-01-16T21:47:16.606" v="3519"/>
        <pc:sldMkLst>
          <pc:docMk/>
          <pc:sldMk cId="58831980" sldId="271"/>
        </pc:sldMkLst>
        <pc:spChg chg="mod">
          <ac:chgData name="Dr. Joyce Van Donkersgoed" userId="737df721-75dd-42de-957e-221c7ddbe34a" providerId="ADAL" clId="{883C8506-E661-46D9-AE29-0664331D842D}" dt="2023-01-10T15:55:34.947" v="491" actId="113"/>
          <ac:spMkLst>
            <pc:docMk/>
            <pc:sldMk cId="58831980" sldId="271"/>
            <ac:spMk id="2" creationId="{275C1CAA-8B8F-4FC5-B0AD-FA7C8D4E40E8}"/>
          </ac:spMkLst>
        </pc:spChg>
        <pc:spChg chg="mod">
          <ac:chgData name="Dr. Joyce Van Donkersgoed" userId="737df721-75dd-42de-957e-221c7ddbe34a" providerId="ADAL" clId="{883C8506-E661-46D9-AE29-0664331D842D}" dt="2023-01-10T15:55:39.772" v="492" actId="1076"/>
          <ac:spMkLst>
            <pc:docMk/>
            <pc:sldMk cId="58831980" sldId="271"/>
            <ac:spMk id="3" creationId="{CDA48933-AC2B-4A63-A46A-AA18400EF2CF}"/>
          </ac:spMkLst>
        </pc:spChg>
        <pc:spChg chg="mod">
          <ac:chgData name="Dr. Joyce Van Donkersgoed" userId="737df721-75dd-42de-957e-221c7ddbe34a" providerId="ADAL" clId="{883C8506-E661-46D9-AE29-0664331D842D}" dt="2023-01-10T16:10:40.862" v="1025" actId="14100"/>
          <ac:spMkLst>
            <pc:docMk/>
            <pc:sldMk cId="58831980" sldId="271"/>
            <ac:spMk id="5" creationId="{A0B84256-F5B9-4C93-A50E-B42613D95919}"/>
          </ac:spMkLst>
        </pc:spChg>
        <pc:spChg chg="mod">
          <ac:chgData name="Dr. Joyce Van Donkersgoed" userId="737df721-75dd-42de-957e-221c7ddbe34a" providerId="ADAL" clId="{883C8506-E661-46D9-AE29-0664331D842D}" dt="2023-01-10T16:10:35.575" v="1024" actId="1076"/>
          <ac:spMkLst>
            <pc:docMk/>
            <pc:sldMk cId="58831980" sldId="271"/>
            <ac:spMk id="6" creationId="{4ABB7001-E1AE-4C55-A3B2-585EF707B457}"/>
          </ac:spMkLst>
        </pc:spChg>
        <pc:picChg chg="mod">
          <ac:chgData name="Dr. Joyce Van Donkersgoed" userId="737df721-75dd-42de-957e-221c7ddbe34a" providerId="ADAL" clId="{883C8506-E661-46D9-AE29-0664331D842D}" dt="2023-01-10T16:10:15.863" v="1018" actId="14100"/>
          <ac:picMkLst>
            <pc:docMk/>
            <pc:sldMk cId="58831980" sldId="271"/>
            <ac:picMk id="10" creationId="{7A6640AB-A866-4605-84FD-8C3FA82088AF}"/>
          </ac:picMkLst>
        </pc:picChg>
        <pc:picChg chg="mod">
          <ac:chgData name="Dr. Joyce Van Donkersgoed" userId="737df721-75dd-42de-957e-221c7ddbe34a" providerId="ADAL" clId="{883C8506-E661-46D9-AE29-0664331D842D}" dt="2023-01-10T16:10:28.044" v="1022" actId="14100"/>
          <ac:picMkLst>
            <pc:docMk/>
            <pc:sldMk cId="58831980" sldId="271"/>
            <ac:picMk id="11" creationId="{677011C4-E34C-478D-8F30-BE54807CE284}"/>
          </ac:picMkLst>
        </pc:picChg>
      </pc:sldChg>
      <pc:sldChg chg="modSp mod ord">
        <pc:chgData name="Dr. Joyce Van Donkersgoed" userId="737df721-75dd-42de-957e-221c7ddbe34a" providerId="ADAL" clId="{883C8506-E661-46D9-AE29-0664331D842D}" dt="2023-01-10T16:53:58.898" v="1908"/>
        <pc:sldMkLst>
          <pc:docMk/>
          <pc:sldMk cId="1700492539" sldId="272"/>
        </pc:sldMkLst>
        <pc:spChg chg="mod">
          <ac:chgData name="Dr. Joyce Van Donkersgoed" userId="737df721-75dd-42de-957e-221c7ddbe34a" providerId="ADAL" clId="{883C8506-E661-46D9-AE29-0664331D842D}" dt="2023-01-10T15:55:55.040" v="494" actId="113"/>
          <ac:spMkLst>
            <pc:docMk/>
            <pc:sldMk cId="1700492539" sldId="272"/>
            <ac:spMk id="2" creationId="{812B3B53-0CD5-49DA-8DD6-1218606D551F}"/>
          </ac:spMkLst>
        </pc:spChg>
        <pc:spChg chg="mod">
          <ac:chgData name="Dr. Joyce Van Donkersgoed" userId="737df721-75dd-42de-957e-221c7ddbe34a" providerId="ADAL" clId="{883C8506-E661-46D9-AE29-0664331D842D}" dt="2023-01-10T15:56:01.082" v="497" actId="1076"/>
          <ac:spMkLst>
            <pc:docMk/>
            <pc:sldMk cId="1700492539" sldId="272"/>
            <ac:spMk id="3" creationId="{0B30BD7B-ECE0-4770-A105-16B63E307470}"/>
          </ac:spMkLst>
        </pc:spChg>
        <pc:picChg chg="mod">
          <ac:chgData name="Dr. Joyce Van Donkersgoed" userId="737df721-75dd-42de-957e-221c7ddbe34a" providerId="ADAL" clId="{883C8506-E661-46D9-AE29-0664331D842D}" dt="2023-01-10T15:56:07.589" v="499" actId="14100"/>
          <ac:picMkLst>
            <pc:docMk/>
            <pc:sldMk cId="1700492539" sldId="272"/>
            <ac:picMk id="4" creationId="{78220710-5167-4312-BDF1-CC75ABF65397}"/>
          </ac:picMkLst>
        </pc:picChg>
      </pc:sldChg>
      <pc:sldChg chg="addSp delSp modSp mod">
        <pc:chgData name="Dr. Joyce Van Donkersgoed" userId="737df721-75dd-42de-957e-221c7ddbe34a" providerId="ADAL" clId="{883C8506-E661-46D9-AE29-0664331D842D}" dt="2023-01-16T21:52:06.200" v="3675" actId="20577"/>
        <pc:sldMkLst>
          <pc:docMk/>
          <pc:sldMk cId="2311707706" sldId="273"/>
        </pc:sldMkLst>
        <pc:spChg chg="mod">
          <ac:chgData name="Dr. Joyce Van Donkersgoed" userId="737df721-75dd-42de-957e-221c7ddbe34a" providerId="ADAL" clId="{883C8506-E661-46D9-AE29-0664331D842D}" dt="2023-01-10T16:15:08.713" v="1128" actId="26606"/>
          <ac:spMkLst>
            <pc:docMk/>
            <pc:sldMk cId="2311707706" sldId="273"/>
            <ac:spMk id="2" creationId="{F7F75F41-C69E-43DA-B8EF-FD2D5E96D485}"/>
          </ac:spMkLst>
        </pc:spChg>
        <pc:spChg chg="mod ord">
          <ac:chgData name="Dr. Joyce Van Donkersgoed" userId="737df721-75dd-42de-957e-221c7ddbe34a" providerId="ADAL" clId="{883C8506-E661-46D9-AE29-0664331D842D}" dt="2023-01-16T21:52:06.200" v="3675" actId="20577"/>
          <ac:spMkLst>
            <pc:docMk/>
            <pc:sldMk cId="2311707706" sldId="273"/>
            <ac:spMk id="3" creationId="{AB363339-D0CE-45F7-82D6-0E220A9D2345}"/>
          </ac:spMkLst>
        </pc:spChg>
        <pc:spChg chg="add del">
          <ac:chgData name="Dr. Joyce Van Donkersgoed" userId="737df721-75dd-42de-957e-221c7ddbe34a" providerId="ADAL" clId="{883C8506-E661-46D9-AE29-0664331D842D}" dt="2023-01-10T16:14:00.202" v="1111" actId="26606"/>
          <ac:spMkLst>
            <pc:docMk/>
            <pc:sldMk cId="2311707706" sldId="273"/>
            <ac:spMk id="11" creationId="{F13C74B1-5B17-4795-BED0-7140497B445A}"/>
          </ac:spMkLst>
        </pc:spChg>
        <pc:spChg chg="add del">
          <ac:chgData name="Dr. Joyce Van Donkersgoed" userId="737df721-75dd-42de-957e-221c7ddbe34a" providerId="ADAL" clId="{883C8506-E661-46D9-AE29-0664331D842D}" dt="2023-01-10T16:14:00.202" v="1111" actId="26606"/>
          <ac:spMkLst>
            <pc:docMk/>
            <pc:sldMk cId="2311707706" sldId="273"/>
            <ac:spMk id="13" creationId="{D4974D33-8DC5-464E-8C6D-BE58F0669C17}"/>
          </ac:spMkLst>
        </pc:spChg>
        <pc:spChg chg="add del">
          <ac:chgData name="Dr. Joyce Van Donkersgoed" userId="737df721-75dd-42de-957e-221c7ddbe34a" providerId="ADAL" clId="{883C8506-E661-46D9-AE29-0664331D842D}" dt="2023-01-10T16:14:00.202" v="1110" actId="26606"/>
          <ac:spMkLst>
            <pc:docMk/>
            <pc:sldMk cId="2311707706" sldId="273"/>
            <ac:spMk id="18" creationId="{45D37F4E-DDB4-456B-97E0-9937730A039F}"/>
          </ac:spMkLst>
        </pc:spChg>
        <pc:spChg chg="add del">
          <ac:chgData name="Dr. Joyce Van Donkersgoed" userId="737df721-75dd-42de-957e-221c7ddbe34a" providerId="ADAL" clId="{883C8506-E661-46D9-AE29-0664331D842D}" dt="2023-01-10T16:14:00.202" v="1110" actId="26606"/>
          <ac:spMkLst>
            <pc:docMk/>
            <pc:sldMk cId="2311707706" sldId="273"/>
            <ac:spMk id="20" creationId="{B2DD41CD-8F47-4F56-AD12-4E2FF7696987}"/>
          </ac:spMkLst>
        </pc:spChg>
        <pc:spChg chg="add del">
          <ac:chgData name="Dr. Joyce Van Donkersgoed" userId="737df721-75dd-42de-957e-221c7ddbe34a" providerId="ADAL" clId="{883C8506-E661-46D9-AE29-0664331D842D}" dt="2023-01-10T16:14:25.674" v="1119" actId="26606"/>
          <ac:spMkLst>
            <pc:docMk/>
            <pc:sldMk cId="2311707706" sldId="273"/>
            <ac:spMk id="22" creationId="{3D752CF2-2291-40B5-B462-C17B174C10BC}"/>
          </ac:spMkLst>
        </pc:spChg>
        <pc:spChg chg="add del">
          <ac:chgData name="Dr. Joyce Van Donkersgoed" userId="737df721-75dd-42de-957e-221c7ddbe34a" providerId="ADAL" clId="{883C8506-E661-46D9-AE29-0664331D842D}" dt="2023-01-10T16:14:25.674" v="1119" actId="26606"/>
          <ac:spMkLst>
            <pc:docMk/>
            <pc:sldMk cId="2311707706" sldId="273"/>
            <ac:spMk id="23" creationId="{F94AA2BD-2E3F-4B1D-8127-5744B8115311}"/>
          </ac:spMkLst>
        </pc:spChg>
        <pc:spChg chg="add del">
          <ac:chgData name="Dr. Joyce Van Donkersgoed" userId="737df721-75dd-42de-957e-221c7ddbe34a" providerId="ADAL" clId="{883C8506-E661-46D9-AE29-0664331D842D}" dt="2023-01-10T16:14:25.674" v="1119" actId="26606"/>
          <ac:spMkLst>
            <pc:docMk/>
            <pc:sldMk cId="2311707706" sldId="273"/>
            <ac:spMk id="24" creationId="{4BD02261-2DC8-4AA8-9E16-7751AE892445}"/>
          </ac:spMkLst>
        </pc:spChg>
        <pc:spChg chg="add del">
          <ac:chgData name="Dr. Joyce Van Donkersgoed" userId="737df721-75dd-42de-957e-221c7ddbe34a" providerId="ADAL" clId="{883C8506-E661-46D9-AE29-0664331D842D}" dt="2023-01-10T16:14:16.640" v="1116" actId="26606"/>
          <ac:spMkLst>
            <pc:docMk/>
            <pc:sldMk cId="2311707706" sldId="273"/>
            <ac:spMk id="29" creationId="{8108D317-7CBD-4897-BD1F-959436D2A3BE}"/>
          </ac:spMkLst>
        </pc:spChg>
        <pc:spChg chg="add del">
          <ac:chgData name="Dr. Joyce Van Donkersgoed" userId="737df721-75dd-42de-957e-221c7ddbe34a" providerId="ADAL" clId="{883C8506-E661-46D9-AE29-0664331D842D}" dt="2023-01-10T16:14:16.640" v="1116" actId="26606"/>
          <ac:spMkLst>
            <pc:docMk/>
            <pc:sldMk cId="2311707706" sldId="273"/>
            <ac:spMk id="31" creationId="{D6297641-8B9F-4767-9606-8A11313227BF}"/>
          </ac:spMkLst>
        </pc:spChg>
        <pc:spChg chg="add del">
          <ac:chgData name="Dr. Joyce Van Donkersgoed" userId="737df721-75dd-42de-957e-221c7ddbe34a" providerId="ADAL" clId="{883C8506-E661-46D9-AE29-0664331D842D}" dt="2023-01-10T16:14:16.640" v="1116" actId="26606"/>
          <ac:spMkLst>
            <pc:docMk/>
            <pc:sldMk cId="2311707706" sldId="273"/>
            <ac:spMk id="33" creationId="{D8F3CA65-EA00-46B4-9616-39E6853F7BED}"/>
          </ac:spMkLst>
        </pc:spChg>
        <pc:spChg chg="add del">
          <ac:chgData name="Dr. Joyce Van Donkersgoed" userId="737df721-75dd-42de-957e-221c7ddbe34a" providerId="ADAL" clId="{883C8506-E661-46D9-AE29-0664331D842D}" dt="2023-01-10T16:14:25.674" v="1118" actId="26606"/>
          <ac:spMkLst>
            <pc:docMk/>
            <pc:sldMk cId="2311707706" sldId="273"/>
            <ac:spMk id="35" creationId="{F94AA2BD-2E3F-4B1D-8127-5744B8115311}"/>
          </ac:spMkLst>
        </pc:spChg>
        <pc:spChg chg="add del">
          <ac:chgData name="Dr. Joyce Van Donkersgoed" userId="737df721-75dd-42de-957e-221c7ddbe34a" providerId="ADAL" clId="{883C8506-E661-46D9-AE29-0664331D842D}" dt="2023-01-10T16:14:25.674" v="1118" actId="26606"/>
          <ac:spMkLst>
            <pc:docMk/>
            <pc:sldMk cId="2311707706" sldId="273"/>
            <ac:spMk id="36" creationId="{4BD02261-2DC8-4AA8-9E16-7751AE892445}"/>
          </ac:spMkLst>
        </pc:spChg>
        <pc:spChg chg="add del">
          <ac:chgData name="Dr. Joyce Van Donkersgoed" userId="737df721-75dd-42de-957e-221c7ddbe34a" providerId="ADAL" clId="{883C8506-E661-46D9-AE29-0664331D842D}" dt="2023-01-10T16:14:25.674" v="1118" actId="26606"/>
          <ac:spMkLst>
            <pc:docMk/>
            <pc:sldMk cId="2311707706" sldId="273"/>
            <ac:spMk id="37" creationId="{3D752CF2-2291-40B5-B462-C17B174C10BC}"/>
          </ac:spMkLst>
        </pc:spChg>
        <pc:spChg chg="add del">
          <ac:chgData name="Dr. Joyce Van Donkersgoed" userId="737df721-75dd-42de-957e-221c7ddbe34a" providerId="ADAL" clId="{883C8506-E661-46D9-AE29-0664331D842D}" dt="2023-01-10T16:15:08.713" v="1128" actId="26606"/>
          <ac:spMkLst>
            <pc:docMk/>
            <pc:sldMk cId="2311707706" sldId="273"/>
            <ac:spMk id="39" creationId="{04812C46-200A-4DEB-A05E-3ED6C68C2387}"/>
          </ac:spMkLst>
        </pc:spChg>
        <pc:spChg chg="add del">
          <ac:chgData name="Dr. Joyce Van Donkersgoed" userId="737df721-75dd-42de-957e-221c7ddbe34a" providerId="ADAL" clId="{883C8506-E661-46D9-AE29-0664331D842D}" dt="2023-01-10T16:15:08.713" v="1128" actId="26606"/>
          <ac:spMkLst>
            <pc:docMk/>
            <pc:sldMk cId="2311707706" sldId="273"/>
            <ac:spMk id="40" creationId="{16BF4F81-CE79-4A24-860D-9959FF7162FB}"/>
          </ac:spMkLst>
        </pc:spChg>
        <pc:spChg chg="add del">
          <ac:chgData name="Dr. Joyce Van Donkersgoed" userId="737df721-75dd-42de-957e-221c7ddbe34a" providerId="ADAL" clId="{883C8506-E661-46D9-AE29-0664331D842D}" dt="2023-01-10T16:15:03.370" v="1125" actId="26606"/>
          <ac:spMkLst>
            <pc:docMk/>
            <pc:sldMk cId="2311707706" sldId="273"/>
            <ac:spMk id="45" creationId="{8FC9BE17-9A7B-462D-AE50-3D8777387304}"/>
          </ac:spMkLst>
        </pc:spChg>
        <pc:spChg chg="add del">
          <ac:chgData name="Dr. Joyce Van Donkersgoed" userId="737df721-75dd-42de-957e-221c7ddbe34a" providerId="ADAL" clId="{883C8506-E661-46D9-AE29-0664331D842D}" dt="2023-01-10T16:15:03.370" v="1125" actId="26606"/>
          <ac:spMkLst>
            <pc:docMk/>
            <pc:sldMk cId="2311707706" sldId="273"/>
            <ac:spMk id="47" creationId="{3EBE8569-6AEC-4B8C-8D53-2DE337CDBA65}"/>
          </ac:spMkLst>
        </pc:spChg>
        <pc:spChg chg="add del">
          <ac:chgData name="Dr. Joyce Van Donkersgoed" userId="737df721-75dd-42de-957e-221c7ddbe34a" providerId="ADAL" clId="{883C8506-E661-46D9-AE29-0664331D842D}" dt="2023-01-10T16:15:03.370" v="1125" actId="26606"/>
          <ac:spMkLst>
            <pc:docMk/>
            <pc:sldMk cId="2311707706" sldId="273"/>
            <ac:spMk id="49" creationId="{55D4142C-5077-457F-A6AD-3FECFDB39685}"/>
          </ac:spMkLst>
        </pc:spChg>
        <pc:spChg chg="add del">
          <ac:chgData name="Dr. Joyce Van Donkersgoed" userId="737df721-75dd-42de-957e-221c7ddbe34a" providerId="ADAL" clId="{883C8506-E661-46D9-AE29-0664331D842D}" dt="2023-01-10T16:15:03.370" v="1125" actId="26606"/>
          <ac:spMkLst>
            <pc:docMk/>
            <pc:sldMk cId="2311707706" sldId="273"/>
            <ac:spMk id="51" creationId="{7A5F0580-5EE9-419F-96EE-B6529EF6E7D0}"/>
          </ac:spMkLst>
        </pc:spChg>
        <pc:spChg chg="add del">
          <ac:chgData name="Dr. Joyce Van Donkersgoed" userId="737df721-75dd-42de-957e-221c7ddbe34a" providerId="ADAL" clId="{883C8506-E661-46D9-AE29-0664331D842D}" dt="2023-01-10T16:15:08.697" v="1127" actId="26606"/>
          <ac:spMkLst>
            <pc:docMk/>
            <pc:sldMk cId="2311707706" sldId="273"/>
            <ac:spMk id="53" creationId="{59264BFD-360D-430E-B593-7BC0D00FBDEE}"/>
          </ac:spMkLst>
        </pc:spChg>
        <pc:spChg chg="add del">
          <ac:chgData name="Dr. Joyce Van Donkersgoed" userId="737df721-75dd-42de-957e-221c7ddbe34a" providerId="ADAL" clId="{883C8506-E661-46D9-AE29-0664331D842D}" dt="2023-01-10T16:15:08.697" v="1127" actId="26606"/>
          <ac:spMkLst>
            <pc:docMk/>
            <pc:sldMk cId="2311707706" sldId="273"/>
            <ac:spMk id="56" creationId="{F249C1C3-EBDE-4C27-BD12-A6AE40A4DBC7}"/>
          </ac:spMkLst>
        </pc:spChg>
        <pc:spChg chg="add">
          <ac:chgData name="Dr. Joyce Van Donkersgoed" userId="737df721-75dd-42de-957e-221c7ddbe34a" providerId="ADAL" clId="{883C8506-E661-46D9-AE29-0664331D842D}" dt="2023-01-10T16:15:08.713" v="1128" actId="26606"/>
          <ac:spMkLst>
            <pc:docMk/>
            <pc:sldMk cId="2311707706" sldId="273"/>
            <ac:spMk id="58" creationId="{04812C46-200A-4DEB-A05E-3ED6C68C2387}"/>
          </ac:spMkLst>
        </pc:spChg>
        <pc:spChg chg="add">
          <ac:chgData name="Dr. Joyce Van Donkersgoed" userId="737df721-75dd-42de-957e-221c7ddbe34a" providerId="ADAL" clId="{883C8506-E661-46D9-AE29-0664331D842D}" dt="2023-01-10T16:15:08.713" v="1128" actId="26606"/>
          <ac:spMkLst>
            <pc:docMk/>
            <pc:sldMk cId="2311707706" sldId="273"/>
            <ac:spMk id="59" creationId="{D1EA859B-E555-4109-94F3-6700E046E008}"/>
          </ac:spMkLst>
        </pc:spChg>
        <pc:grpChg chg="add del">
          <ac:chgData name="Dr. Joyce Van Donkersgoed" userId="737df721-75dd-42de-957e-221c7ddbe34a" providerId="ADAL" clId="{883C8506-E661-46D9-AE29-0664331D842D}" dt="2023-01-10T16:15:08.697" v="1127" actId="26606"/>
          <ac:grpSpMkLst>
            <pc:docMk/>
            <pc:sldMk cId="2311707706" sldId="273"/>
            <ac:grpSpMk id="54" creationId="{A4538145-ACBA-40C0-AFBD-DE742723D579}"/>
          </ac:grpSpMkLst>
        </pc:grpChg>
        <pc:picChg chg="mod ord">
          <ac:chgData name="Dr. Joyce Van Donkersgoed" userId="737df721-75dd-42de-957e-221c7ddbe34a" providerId="ADAL" clId="{883C8506-E661-46D9-AE29-0664331D842D}" dt="2023-01-10T16:15:08.713" v="1128" actId="26606"/>
          <ac:picMkLst>
            <pc:docMk/>
            <pc:sldMk cId="2311707706" sldId="273"/>
            <ac:picMk id="6" creationId="{50DC040D-78CF-4F56-BF60-6441E2C60FD5}"/>
          </ac:picMkLst>
        </pc:picChg>
      </pc:sldChg>
      <pc:sldChg chg="addSp modSp mod">
        <pc:chgData name="Dr. Joyce Van Donkersgoed" userId="737df721-75dd-42de-957e-221c7ddbe34a" providerId="ADAL" clId="{883C8506-E661-46D9-AE29-0664331D842D}" dt="2023-01-16T23:40:30.304" v="4507" actId="20577"/>
        <pc:sldMkLst>
          <pc:docMk/>
          <pc:sldMk cId="1143921211" sldId="274"/>
        </pc:sldMkLst>
        <pc:spChg chg="mod">
          <ac:chgData name="Dr. Joyce Van Donkersgoed" userId="737df721-75dd-42de-957e-221c7ddbe34a" providerId="ADAL" clId="{883C8506-E661-46D9-AE29-0664331D842D}" dt="2023-01-10T16:34:43.701" v="1546" actId="26606"/>
          <ac:spMkLst>
            <pc:docMk/>
            <pc:sldMk cId="1143921211" sldId="274"/>
            <ac:spMk id="2" creationId="{5DE9A2FE-FC8D-4463-A0EE-85E50CBE60D2}"/>
          </ac:spMkLst>
        </pc:spChg>
        <pc:spChg chg="mod">
          <ac:chgData name="Dr. Joyce Van Donkersgoed" userId="737df721-75dd-42de-957e-221c7ddbe34a" providerId="ADAL" clId="{883C8506-E661-46D9-AE29-0664331D842D}" dt="2023-01-16T23:40:30.304" v="4507" actId="20577"/>
          <ac:spMkLst>
            <pc:docMk/>
            <pc:sldMk cId="1143921211" sldId="274"/>
            <ac:spMk id="3" creationId="{C0826405-10CA-4131-8669-FBDB94DCECF0}"/>
          </ac:spMkLst>
        </pc:spChg>
        <pc:spChg chg="add">
          <ac:chgData name="Dr. Joyce Van Donkersgoed" userId="737df721-75dd-42de-957e-221c7ddbe34a" providerId="ADAL" clId="{883C8506-E661-46D9-AE29-0664331D842D}" dt="2023-01-10T16:34:43.701" v="1546" actId="26606"/>
          <ac:spMkLst>
            <pc:docMk/>
            <pc:sldMk cId="1143921211" sldId="274"/>
            <ac:spMk id="8" creationId="{79BB35BC-D5C2-4C8B-A22A-A71E6191913B}"/>
          </ac:spMkLst>
        </pc:spChg>
        <pc:picChg chg="mod">
          <ac:chgData name="Dr. Joyce Van Donkersgoed" userId="737df721-75dd-42de-957e-221c7ddbe34a" providerId="ADAL" clId="{883C8506-E661-46D9-AE29-0664331D842D}" dt="2023-01-10T16:34:43.701" v="1546" actId="26606"/>
          <ac:picMkLst>
            <pc:docMk/>
            <pc:sldMk cId="1143921211" sldId="274"/>
            <ac:picMk id="6" creationId="{0EC40BBD-ED4D-4476-9626-631CF8199480}"/>
          </ac:picMkLst>
        </pc:picChg>
      </pc:sldChg>
      <pc:sldChg chg="modSp mod ord">
        <pc:chgData name="Dr. Joyce Van Donkersgoed" userId="737df721-75dd-42de-957e-221c7ddbe34a" providerId="ADAL" clId="{883C8506-E661-46D9-AE29-0664331D842D}" dt="2023-01-10T17:01:49.760" v="2190"/>
        <pc:sldMkLst>
          <pc:docMk/>
          <pc:sldMk cId="1009394548" sldId="275"/>
        </pc:sldMkLst>
        <pc:spChg chg="mod">
          <ac:chgData name="Dr. Joyce Van Donkersgoed" userId="737df721-75dd-42de-957e-221c7ddbe34a" providerId="ADAL" clId="{883C8506-E661-46D9-AE29-0664331D842D}" dt="2023-01-10T15:56:53.686" v="505" actId="113"/>
          <ac:spMkLst>
            <pc:docMk/>
            <pc:sldMk cId="1009394548" sldId="275"/>
            <ac:spMk id="7" creationId="{B3E0A318-C8CE-4F6F-B275-499C33E49846}"/>
          </ac:spMkLst>
        </pc:spChg>
        <pc:spChg chg="mod">
          <ac:chgData name="Dr. Joyce Van Donkersgoed" userId="737df721-75dd-42de-957e-221c7ddbe34a" providerId="ADAL" clId="{883C8506-E661-46D9-AE29-0664331D842D}" dt="2023-01-10T16:11:49.323" v="1041" actId="1076"/>
          <ac:spMkLst>
            <pc:docMk/>
            <pc:sldMk cId="1009394548" sldId="275"/>
            <ac:spMk id="10" creationId="{CAA1B6E0-C46E-4557-8965-F19E47EA0D15}"/>
          </ac:spMkLst>
        </pc:spChg>
        <pc:spChg chg="mod">
          <ac:chgData name="Dr. Joyce Van Donkersgoed" userId="737df721-75dd-42de-957e-221c7ddbe34a" providerId="ADAL" clId="{883C8506-E661-46D9-AE29-0664331D842D}" dt="2023-01-10T16:11:51.938" v="1042" actId="1076"/>
          <ac:spMkLst>
            <pc:docMk/>
            <pc:sldMk cId="1009394548" sldId="275"/>
            <ac:spMk id="11" creationId="{61DD1FC1-3361-4D0B-8095-EA0C75BE77C3}"/>
          </ac:spMkLst>
        </pc:spChg>
        <pc:picChg chg="mod">
          <ac:chgData name="Dr. Joyce Van Donkersgoed" userId="737df721-75dd-42de-957e-221c7ddbe34a" providerId="ADAL" clId="{883C8506-E661-46D9-AE29-0664331D842D}" dt="2023-01-10T16:11:45.395" v="1040" actId="14100"/>
          <ac:picMkLst>
            <pc:docMk/>
            <pc:sldMk cId="1009394548" sldId="275"/>
            <ac:picMk id="9" creationId="{8E182E74-C988-441F-8136-CE2AF4ABA38C}"/>
          </ac:picMkLst>
        </pc:picChg>
      </pc:sldChg>
      <pc:sldChg chg="modSp mod ord">
        <pc:chgData name="Dr. Joyce Van Donkersgoed" userId="737df721-75dd-42de-957e-221c7ddbe34a" providerId="ADAL" clId="{883C8506-E661-46D9-AE29-0664331D842D}" dt="2023-01-16T23:31:33.363" v="4272" actId="20577"/>
        <pc:sldMkLst>
          <pc:docMk/>
          <pc:sldMk cId="3710821664" sldId="276"/>
        </pc:sldMkLst>
        <pc:spChg chg="mod">
          <ac:chgData name="Dr. Joyce Van Donkersgoed" userId="737df721-75dd-42de-957e-221c7ddbe34a" providerId="ADAL" clId="{883C8506-E661-46D9-AE29-0664331D842D}" dt="2023-01-10T15:58:45.817" v="549" actId="113"/>
          <ac:spMkLst>
            <pc:docMk/>
            <pc:sldMk cId="3710821664" sldId="276"/>
            <ac:spMk id="2" creationId="{2B476B62-4273-463F-AAE0-F316E0B0CCAC}"/>
          </ac:spMkLst>
        </pc:spChg>
        <pc:spChg chg="mod">
          <ac:chgData name="Dr. Joyce Van Donkersgoed" userId="737df721-75dd-42de-957e-221c7ddbe34a" providerId="ADAL" clId="{883C8506-E661-46D9-AE29-0664331D842D}" dt="2023-01-16T23:31:33.363" v="4272" actId="20577"/>
          <ac:spMkLst>
            <pc:docMk/>
            <pc:sldMk cId="3710821664" sldId="276"/>
            <ac:spMk id="5" creationId="{18E35704-C662-4971-B040-31C402D3B5F1}"/>
          </ac:spMkLst>
        </pc:spChg>
        <pc:picChg chg="mod">
          <ac:chgData name="Dr. Joyce Van Donkersgoed" userId="737df721-75dd-42de-957e-221c7ddbe34a" providerId="ADAL" clId="{883C8506-E661-46D9-AE29-0664331D842D}" dt="2023-01-10T15:58:52.090" v="551" actId="14100"/>
          <ac:picMkLst>
            <pc:docMk/>
            <pc:sldMk cId="3710821664" sldId="276"/>
            <ac:picMk id="4" creationId="{260E611B-1F2A-4E72-8B34-39E7C7AAD545}"/>
          </ac:picMkLst>
        </pc:picChg>
        <pc:picChg chg="mod">
          <ac:chgData name="Dr. Joyce Van Donkersgoed" userId="737df721-75dd-42de-957e-221c7ddbe34a" providerId="ADAL" clId="{883C8506-E661-46D9-AE29-0664331D842D}" dt="2023-01-10T16:12:01.572" v="1043" actId="14100"/>
          <ac:picMkLst>
            <pc:docMk/>
            <pc:sldMk cId="3710821664" sldId="276"/>
            <ac:picMk id="7" creationId="{A66596FA-A708-4032-B18A-D1B04214DBB8}"/>
          </ac:picMkLst>
        </pc:picChg>
      </pc:sldChg>
      <pc:sldChg chg="addSp modSp mod ord">
        <pc:chgData name="Dr. Joyce Van Donkersgoed" userId="737df721-75dd-42de-957e-221c7ddbe34a" providerId="ADAL" clId="{883C8506-E661-46D9-AE29-0664331D842D}" dt="2023-01-10T17:02:44.957" v="2200"/>
        <pc:sldMkLst>
          <pc:docMk/>
          <pc:sldMk cId="2998664089" sldId="277"/>
        </pc:sldMkLst>
        <pc:spChg chg="add mod">
          <ac:chgData name="Dr. Joyce Van Donkersgoed" userId="737df721-75dd-42de-957e-221c7ddbe34a" providerId="ADAL" clId="{883C8506-E661-46D9-AE29-0664331D842D}" dt="2023-01-10T16:01:22.116" v="601" actId="14100"/>
          <ac:spMkLst>
            <pc:docMk/>
            <pc:sldMk cId="2998664089" sldId="277"/>
            <ac:spMk id="2" creationId="{9981B816-6696-7FA9-AA7A-8EA95B1C1700}"/>
          </ac:spMkLst>
        </pc:spChg>
        <pc:spChg chg="mod">
          <ac:chgData name="Dr. Joyce Van Donkersgoed" userId="737df721-75dd-42de-957e-221c7ddbe34a" providerId="ADAL" clId="{883C8506-E661-46D9-AE29-0664331D842D}" dt="2023-01-10T16:00:44.249" v="593" actId="113"/>
          <ac:spMkLst>
            <pc:docMk/>
            <pc:sldMk cId="2998664089" sldId="277"/>
            <ac:spMk id="7" creationId="{32DD7479-4D3C-4D16-B4AF-E669E085181A}"/>
          </ac:spMkLst>
        </pc:spChg>
        <pc:spChg chg="mod">
          <ac:chgData name="Dr. Joyce Van Donkersgoed" userId="737df721-75dd-42de-957e-221c7ddbe34a" providerId="ADAL" clId="{883C8506-E661-46D9-AE29-0664331D842D}" dt="2023-01-10T16:01:16.805" v="600" actId="1076"/>
          <ac:spMkLst>
            <pc:docMk/>
            <pc:sldMk cId="2998664089" sldId="277"/>
            <ac:spMk id="16" creationId="{D8BDFBE0-6346-434E-A298-5952A612C7A9}"/>
          </ac:spMkLst>
        </pc:spChg>
      </pc:sldChg>
      <pc:sldChg chg="modSp mod ord">
        <pc:chgData name="Dr. Joyce Van Donkersgoed" userId="737df721-75dd-42de-957e-221c7ddbe34a" providerId="ADAL" clId="{883C8506-E661-46D9-AE29-0664331D842D}" dt="2023-01-10T17:02:28.064" v="2196"/>
        <pc:sldMkLst>
          <pc:docMk/>
          <pc:sldMk cId="2498106340" sldId="278"/>
        </pc:sldMkLst>
        <pc:spChg chg="mod">
          <ac:chgData name="Dr. Joyce Van Donkersgoed" userId="737df721-75dd-42de-957e-221c7ddbe34a" providerId="ADAL" clId="{883C8506-E661-46D9-AE29-0664331D842D}" dt="2023-01-10T15:59:19.833" v="570" actId="113"/>
          <ac:spMkLst>
            <pc:docMk/>
            <pc:sldMk cId="2498106340" sldId="278"/>
            <ac:spMk id="2" creationId="{9151BD63-CAA4-40DF-A03E-DB750CA66FA1}"/>
          </ac:spMkLst>
        </pc:spChg>
        <pc:spChg chg="mod">
          <ac:chgData name="Dr. Joyce Van Donkersgoed" userId="737df721-75dd-42de-957e-221c7ddbe34a" providerId="ADAL" clId="{883C8506-E661-46D9-AE29-0664331D842D}" dt="2023-01-10T15:59:32.233" v="574" actId="1076"/>
          <ac:spMkLst>
            <pc:docMk/>
            <pc:sldMk cId="2498106340" sldId="278"/>
            <ac:spMk id="7" creationId="{DFE4E459-12DB-41D4-A720-DED6F180A4BA}"/>
          </ac:spMkLst>
        </pc:spChg>
        <pc:picChg chg="mod">
          <ac:chgData name="Dr. Joyce Van Donkersgoed" userId="737df721-75dd-42de-957e-221c7ddbe34a" providerId="ADAL" clId="{883C8506-E661-46D9-AE29-0664331D842D}" dt="2023-01-10T15:59:29.294" v="573" actId="14100"/>
          <ac:picMkLst>
            <pc:docMk/>
            <pc:sldMk cId="2498106340" sldId="278"/>
            <ac:picMk id="6" creationId="{62247B3B-4029-464C-A2DC-69A5011B1C7B}"/>
          </ac:picMkLst>
        </pc:picChg>
      </pc:sldChg>
      <pc:sldChg chg="addSp modSp mod">
        <pc:chgData name="Dr. Joyce Van Donkersgoed" userId="737df721-75dd-42de-957e-221c7ddbe34a" providerId="ADAL" clId="{883C8506-E661-46D9-AE29-0664331D842D}" dt="2023-01-10T16:46:30.593" v="1732" actId="207"/>
        <pc:sldMkLst>
          <pc:docMk/>
          <pc:sldMk cId="1341390273" sldId="279"/>
        </pc:sldMkLst>
        <pc:spChg chg="add mod">
          <ac:chgData name="Dr. Joyce Van Donkersgoed" userId="737df721-75dd-42de-957e-221c7ddbe34a" providerId="ADAL" clId="{883C8506-E661-46D9-AE29-0664331D842D}" dt="2023-01-10T16:46:30.593" v="1732" actId="207"/>
          <ac:spMkLst>
            <pc:docMk/>
            <pc:sldMk cId="1341390273" sldId="279"/>
            <ac:spMk id="2" creationId="{D03E7081-E4D1-E419-0328-588A0DB99434}"/>
          </ac:spMkLst>
        </pc:spChg>
      </pc:sldChg>
      <pc:sldChg chg="modSp mod">
        <pc:chgData name="Dr. Joyce Van Donkersgoed" userId="737df721-75dd-42de-957e-221c7ddbe34a" providerId="ADAL" clId="{883C8506-E661-46D9-AE29-0664331D842D}" dt="2023-01-16T23:42:48.438" v="4518" actId="20577"/>
        <pc:sldMkLst>
          <pc:docMk/>
          <pc:sldMk cId="842484914" sldId="280"/>
        </pc:sldMkLst>
        <pc:spChg chg="mod">
          <ac:chgData name="Dr. Joyce Van Donkersgoed" userId="737df721-75dd-42de-957e-221c7ddbe34a" providerId="ADAL" clId="{883C8506-E661-46D9-AE29-0664331D842D}" dt="2023-01-10T16:23:43.079" v="1544" actId="27636"/>
          <ac:spMkLst>
            <pc:docMk/>
            <pc:sldMk cId="842484914" sldId="280"/>
            <ac:spMk id="2" creationId="{481B1E68-18AC-F3AE-0EF1-5503068A3E24}"/>
          </ac:spMkLst>
        </pc:spChg>
        <pc:spChg chg="mod">
          <ac:chgData name="Dr. Joyce Van Donkersgoed" userId="737df721-75dd-42de-957e-221c7ddbe34a" providerId="ADAL" clId="{883C8506-E661-46D9-AE29-0664331D842D}" dt="2023-01-16T23:42:48.438" v="4518" actId="20577"/>
          <ac:spMkLst>
            <pc:docMk/>
            <pc:sldMk cId="842484914" sldId="280"/>
            <ac:spMk id="3" creationId="{49F0F613-D7C3-F99B-303B-40D14DAD3DC9}"/>
          </ac:spMkLst>
        </pc:spChg>
      </pc:sldChg>
      <pc:sldChg chg="addSp modSp mod">
        <pc:chgData name="Dr. Joyce Van Donkersgoed" userId="737df721-75dd-42de-957e-221c7ddbe34a" providerId="ADAL" clId="{883C8506-E661-46D9-AE29-0664331D842D}" dt="2023-01-10T15:39:42.452" v="58" actId="1582"/>
        <pc:sldMkLst>
          <pc:docMk/>
          <pc:sldMk cId="489886368" sldId="281"/>
        </pc:sldMkLst>
        <pc:spChg chg="add mod">
          <ac:chgData name="Dr. Joyce Van Donkersgoed" userId="737df721-75dd-42de-957e-221c7ddbe34a" providerId="ADAL" clId="{883C8506-E661-46D9-AE29-0664331D842D}" dt="2023-01-10T15:39:42.452" v="58" actId="1582"/>
          <ac:spMkLst>
            <pc:docMk/>
            <pc:sldMk cId="489886368" sldId="281"/>
            <ac:spMk id="2" creationId="{64BAC6AC-36C6-553B-133E-8D7F745DB24B}"/>
          </ac:spMkLst>
        </pc:spChg>
        <pc:spChg chg="mod">
          <ac:chgData name="Dr. Joyce Van Donkersgoed" userId="737df721-75dd-42de-957e-221c7ddbe34a" providerId="ADAL" clId="{883C8506-E661-46D9-AE29-0664331D842D}" dt="2023-01-10T15:38:55.115" v="53" actId="20577"/>
          <ac:spMkLst>
            <pc:docMk/>
            <pc:sldMk cId="489886368" sldId="281"/>
            <ac:spMk id="7" creationId="{CDB909CE-B521-A5D3-5BF4-AD30FE030BBD}"/>
          </ac:spMkLst>
        </pc:spChg>
      </pc:sldChg>
      <pc:sldChg chg="addSp modSp mod">
        <pc:chgData name="Dr. Joyce Van Donkersgoed" userId="737df721-75dd-42de-957e-221c7ddbe34a" providerId="ADAL" clId="{883C8506-E661-46D9-AE29-0664331D842D}" dt="2023-01-16T23:22:14.311" v="4056" actId="14100"/>
        <pc:sldMkLst>
          <pc:docMk/>
          <pc:sldMk cId="311854561" sldId="282"/>
        </pc:sldMkLst>
        <pc:spChg chg="mod">
          <ac:chgData name="Dr. Joyce Van Donkersgoed" userId="737df721-75dd-42de-957e-221c7ddbe34a" providerId="ADAL" clId="{883C8506-E661-46D9-AE29-0664331D842D}" dt="2023-01-10T16:09:14.413" v="952" actId="113"/>
          <ac:spMkLst>
            <pc:docMk/>
            <pc:sldMk cId="311854561" sldId="282"/>
            <ac:spMk id="2" creationId="{4C2B5587-C27E-7E54-C10E-0A42FBBD0679}"/>
          </ac:spMkLst>
        </pc:spChg>
        <pc:spChg chg="add mod">
          <ac:chgData name="Dr. Joyce Van Donkersgoed" userId="737df721-75dd-42de-957e-221c7ddbe34a" providerId="ADAL" clId="{883C8506-E661-46D9-AE29-0664331D842D}" dt="2023-01-10T15:45:29.121" v="81" actId="1076"/>
          <ac:spMkLst>
            <pc:docMk/>
            <pc:sldMk cId="311854561" sldId="282"/>
            <ac:spMk id="3" creationId="{8D996602-3A42-01EF-0EDE-DA9F2D5792F3}"/>
          </ac:spMkLst>
        </pc:spChg>
        <pc:spChg chg="add mod">
          <ac:chgData name="Dr. Joyce Van Donkersgoed" userId="737df721-75dd-42de-957e-221c7ddbe34a" providerId="ADAL" clId="{883C8506-E661-46D9-AE29-0664331D842D}" dt="2023-01-16T23:21:43.603" v="4047" actId="1076"/>
          <ac:spMkLst>
            <pc:docMk/>
            <pc:sldMk cId="311854561" sldId="282"/>
            <ac:spMk id="4" creationId="{93B01329-6097-6EE8-9755-489C5111A28A}"/>
          </ac:spMkLst>
        </pc:spChg>
        <pc:spChg chg="add mod">
          <ac:chgData name="Dr. Joyce Van Donkersgoed" userId="737df721-75dd-42de-957e-221c7ddbe34a" providerId="ADAL" clId="{883C8506-E661-46D9-AE29-0664331D842D}" dt="2023-01-16T23:22:11.088" v="4055" actId="1076"/>
          <ac:spMkLst>
            <pc:docMk/>
            <pc:sldMk cId="311854561" sldId="282"/>
            <ac:spMk id="6" creationId="{C5F03A64-CC33-7FD3-BF03-6241A379DCEA}"/>
          </ac:spMkLst>
        </pc:spChg>
        <pc:spChg chg="mod">
          <ac:chgData name="Dr. Joyce Van Donkersgoed" userId="737df721-75dd-42de-957e-221c7ddbe34a" providerId="ADAL" clId="{883C8506-E661-46D9-AE29-0664331D842D}" dt="2023-01-16T23:21:49.567" v="4048" actId="1076"/>
          <ac:spMkLst>
            <pc:docMk/>
            <pc:sldMk cId="311854561" sldId="282"/>
            <ac:spMk id="7" creationId="{C6EB523C-1F31-47BB-BD62-A7B8688F3BB6}"/>
          </ac:spMkLst>
        </pc:spChg>
        <pc:spChg chg="mod">
          <ac:chgData name="Dr. Joyce Van Donkersgoed" userId="737df721-75dd-42de-957e-221c7ddbe34a" providerId="ADAL" clId="{883C8506-E661-46D9-AE29-0664331D842D}" dt="2023-01-10T16:42:23.068" v="1665" actId="1076"/>
          <ac:spMkLst>
            <pc:docMk/>
            <pc:sldMk cId="311854561" sldId="282"/>
            <ac:spMk id="8" creationId="{A5096D15-9B37-1856-2614-63A0A5743024}"/>
          </ac:spMkLst>
        </pc:spChg>
        <pc:spChg chg="mod">
          <ac:chgData name="Dr. Joyce Van Donkersgoed" userId="737df721-75dd-42de-957e-221c7ddbe34a" providerId="ADAL" clId="{883C8506-E661-46D9-AE29-0664331D842D}" dt="2023-01-16T23:22:14.311" v="4056" actId="14100"/>
          <ac:spMkLst>
            <pc:docMk/>
            <pc:sldMk cId="311854561" sldId="282"/>
            <ac:spMk id="9" creationId="{6362E3AB-643B-C66F-E2F0-24B94B33085E}"/>
          </ac:spMkLst>
        </pc:spChg>
        <pc:spChg chg="mod">
          <ac:chgData name="Dr. Joyce Van Donkersgoed" userId="737df721-75dd-42de-957e-221c7ddbe34a" providerId="ADAL" clId="{883C8506-E661-46D9-AE29-0664331D842D}" dt="2023-01-10T15:44:15.377" v="77" actId="1076"/>
          <ac:spMkLst>
            <pc:docMk/>
            <pc:sldMk cId="311854561" sldId="282"/>
            <ac:spMk id="10" creationId="{62EF9349-C363-95A3-476F-578B55C2CAA4}"/>
          </ac:spMkLst>
        </pc:spChg>
      </pc:sldChg>
      <pc:sldChg chg="modSp mod">
        <pc:chgData name="Dr. Joyce Van Donkersgoed" userId="737df721-75dd-42de-957e-221c7ddbe34a" providerId="ADAL" clId="{883C8506-E661-46D9-AE29-0664331D842D}" dt="2023-01-10T15:46:55.458" v="151" actId="20577"/>
        <pc:sldMkLst>
          <pc:docMk/>
          <pc:sldMk cId="3080751292" sldId="283"/>
        </pc:sldMkLst>
        <pc:spChg chg="mod">
          <ac:chgData name="Dr. Joyce Van Donkersgoed" userId="737df721-75dd-42de-957e-221c7ddbe34a" providerId="ADAL" clId="{883C8506-E661-46D9-AE29-0664331D842D}" dt="2023-01-10T15:46:55.458" v="151" actId="20577"/>
          <ac:spMkLst>
            <pc:docMk/>
            <pc:sldMk cId="3080751292" sldId="283"/>
            <ac:spMk id="6" creationId="{F4AAB641-D844-4D05-A7B1-F1D7158C188C}"/>
          </ac:spMkLst>
        </pc:spChg>
      </pc:sldChg>
      <pc:sldChg chg="addSp modSp mod">
        <pc:chgData name="Dr. Joyce Van Donkersgoed" userId="737df721-75dd-42de-957e-221c7ddbe34a" providerId="ADAL" clId="{883C8506-E661-46D9-AE29-0664331D842D}" dt="2023-01-10T16:07:19.055" v="943" actId="692"/>
        <pc:sldMkLst>
          <pc:docMk/>
          <pc:sldMk cId="430639245" sldId="284"/>
        </pc:sldMkLst>
        <pc:spChg chg="add mod">
          <ac:chgData name="Dr. Joyce Van Donkersgoed" userId="737df721-75dd-42de-957e-221c7ddbe34a" providerId="ADAL" clId="{883C8506-E661-46D9-AE29-0664331D842D}" dt="2023-01-10T16:06:27.190" v="927" actId="14100"/>
          <ac:spMkLst>
            <pc:docMk/>
            <pc:sldMk cId="430639245" sldId="284"/>
            <ac:spMk id="2" creationId="{FFD93F61-B779-9C38-2A0D-F90EC8E0A9D3}"/>
          </ac:spMkLst>
        </pc:spChg>
        <pc:spChg chg="mod">
          <ac:chgData name="Dr. Joyce Van Donkersgoed" userId="737df721-75dd-42de-957e-221c7ddbe34a" providerId="ADAL" clId="{883C8506-E661-46D9-AE29-0664331D842D}" dt="2023-01-10T16:06:00.135" v="921" actId="113"/>
          <ac:spMkLst>
            <pc:docMk/>
            <pc:sldMk cId="430639245" sldId="284"/>
            <ac:spMk id="5" creationId="{4CE6B7F2-153F-BB42-671D-FE39391AF79E}"/>
          </ac:spMkLst>
        </pc:spChg>
        <pc:spChg chg="mod">
          <ac:chgData name="Dr. Joyce Van Donkersgoed" userId="737df721-75dd-42de-957e-221c7ddbe34a" providerId="ADAL" clId="{883C8506-E661-46D9-AE29-0664331D842D}" dt="2023-01-10T16:06:36.603" v="928" actId="113"/>
          <ac:spMkLst>
            <pc:docMk/>
            <pc:sldMk cId="430639245" sldId="284"/>
            <ac:spMk id="7" creationId="{DB545B3D-F86A-7C44-0A92-30BAFAC7F5BD}"/>
          </ac:spMkLst>
        </pc:spChg>
        <pc:spChg chg="mod">
          <ac:chgData name="Dr. Joyce Van Donkersgoed" userId="737df721-75dd-42de-957e-221c7ddbe34a" providerId="ADAL" clId="{883C8506-E661-46D9-AE29-0664331D842D}" dt="2023-01-10T16:07:19.055" v="943" actId="692"/>
          <ac:spMkLst>
            <pc:docMk/>
            <pc:sldMk cId="430639245" sldId="284"/>
            <ac:spMk id="8" creationId="{3CCB8C38-E87B-ED73-F63C-B70C273159CC}"/>
          </ac:spMkLst>
        </pc:spChg>
      </pc:sldChg>
      <pc:sldChg chg="addSp modSp mod">
        <pc:chgData name="Dr. Joyce Van Donkersgoed" userId="737df721-75dd-42de-957e-221c7ddbe34a" providerId="ADAL" clId="{883C8506-E661-46D9-AE29-0664331D842D}" dt="2023-01-10T16:07:59.087" v="949" actId="1582"/>
        <pc:sldMkLst>
          <pc:docMk/>
          <pc:sldMk cId="1901810672" sldId="285"/>
        </pc:sldMkLst>
        <pc:spChg chg="mod">
          <ac:chgData name="Dr. Joyce Van Donkersgoed" userId="737df721-75dd-42de-957e-221c7ddbe34a" providerId="ADAL" clId="{883C8506-E661-46D9-AE29-0664331D842D}" dt="2023-01-10T16:07:27.190" v="944" actId="113"/>
          <ac:spMkLst>
            <pc:docMk/>
            <pc:sldMk cId="1901810672" sldId="285"/>
            <ac:spMk id="2" creationId="{83A28083-81B2-9B43-3B04-D0D6A12F71E0}"/>
          </ac:spMkLst>
        </pc:spChg>
        <pc:spChg chg="add mod">
          <ac:chgData name="Dr. Joyce Van Donkersgoed" userId="737df721-75dd-42de-957e-221c7ddbe34a" providerId="ADAL" clId="{883C8506-E661-46D9-AE29-0664331D842D}" dt="2023-01-10T16:07:59.087" v="949" actId="1582"/>
          <ac:spMkLst>
            <pc:docMk/>
            <pc:sldMk cId="1901810672" sldId="285"/>
            <ac:spMk id="6" creationId="{F963E2F8-8EEF-0168-27A3-230F42EA0026}"/>
          </ac:spMkLst>
        </pc:spChg>
      </pc:sldChg>
      <pc:sldChg chg="addSp delSp modSp mod">
        <pc:chgData name="Dr. Joyce Van Donkersgoed" userId="737df721-75dd-42de-957e-221c7ddbe34a" providerId="ADAL" clId="{883C8506-E661-46D9-AE29-0664331D842D}" dt="2023-01-16T23:40:59.568" v="4513" actId="20577"/>
        <pc:sldMkLst>
          <pc:docMk/>
          <pc:sldMk cId="4286869525" sldId="286"/>
        </pc:sldMkLst>
        <pc:spChg chg="mod">
          <ac:chgData name="Dr. Joyce Van Donkersgoed" userId="737df721-75dd-42de-957e-221c7ddbe34a" providerId="ADAL" clId="{883C8506-E661-46D9-AE29-0664331D842D}" dt="2023-01-10T16:39:07.291" v="1653" actId="14100"/>
          <ac:spMkLst>
            <pc:docMk/>
            <pc:sldMk cId="4286869525" sldId="286"/>
            <ac:spMk id="2" creationId="{09E09DC6-6C09-8D6B-913E-03049CEEDC51}"/>
          </ac:spMkLst>
        </pc:spChg>
        <pc:spChg chg="add del mod">
          <ac:chgData name="Dr. Joyce Van Donkersgoed" userId="737df721-75dd-42de-957e-221c7ddbe34a" providerId="ADAL" clId="{883C8506-E661-46D9-AE29-0664331D842D}" dt="2023-01-10T16:40:01.681" v="1663" actId="26606"/>
          <ac:spMkLst>
            <pc:docMk/>
            <pc:sldMk cId="4286869525" sldId="286"/>
            <ac:spMk id="3" creationId="{64578732-B647-3DFE-F3B4-B67AD0252020}"/>
          </ac:spMkLst>
        </pc:spChg>
        <pc:spChg chg="add del mod">
          <ac:chgData name="Dr. Joyce Van Donkersgoed" userId="737df721-75dd-42de-957e-221c7ddbe34a" providerId="ADAL" clId="{883C8506-E661-46D9-AE29-0664331D842D}" dt="2023-01-10T16:38:51.353" v="1648" actId="931"/>
          <ac:spMkLst>
            <pc:docMk/>
            <pc:sldMk cId="4286869525" sldId="286"/>
            <ac:spMk id="5" creationId="{AA6A574C-1991-D132-971B-AF13D8F5C7AA}"/>
          </ac:spMkLst>
        </pc:spChg>
        <pc:spChg chg="add del">
          <ac:chgData name="Dr. Joyce Van Donkersgoed" userId="737df721-75dd-42de-957e-221c7ddbe34a" providerId="ADAL" clId="{883C8506-E661-46D9-AE29-0664331D842D}" dt="2023-01-10T16:15:44.170" v="1134" actId="26606"/>
          <ac:spMkLst>
            <pc:docMk/>
            <pc:sldMk cId="4286869525" sldId="286"/>
            <ac:spMk id="11" creationId="{F13C74B1-5B17-4795-BED0-7140497B445A}"/>
          </ac:spMkLst>
        </pc:spChg>
        <pc:spChg chg="add del">
          <ac:chgData name="Dr. Joyce Van Donkersgoed" userId="737df721-75dd-42de-957e-221c7ddbe34a" providerId="ADAL" clId="{883C8506-E661-46D9-AE29-0664331D842D}" dt="2023-01-10T16:15:44.170" v="1134" actId="26606"/>
          <ac:spMkLst>
            <pc:docMk/>
            <pc:sldMk cId="4286869525" sldId="286"/>
            <ac:spMk id="13" creationId="{D4974D33-8DC5-464E-8C6D-BE58F0669C17}"/>
          </ac:spMkLst>
        </pc:spChg>
        <pc:spChg chg="add del">
          <ac:chgData name="Dr. Joyce Van Donkersgoed" userId="737df721-75dd-42de-957e-221c7ddbe34a" providerId="ADAL" clId="{883C8506-E661-46D9-AE29-0664331D842D}" dt="2023-01-10T16:15:44.170" v="1133" actId="26606"/>
          <ac:spMkLst>
            <pc:docMk/>
            <pc:sldMk cId="4286869525" sldId="286"/>
            <ac:spMk id="18" creationId="{04812C46-200A-4DEB-A05E-3ED6C68C2387}"/>
          </ac:spMkLst>
        </pc:spChg>
        <pc:spChg chg="add del">
          <ac:chgData name="Dr. Joyce Van Donkersgoed" userId="737df721-75dd-42de-957e-221c7ddbe34a" providerId="ADAL" clId="{883C8506-E661-46D9-AE29-0664331D842D}" dt="2023-01-10T16:15:44.170" v="1133" actId="26606"/>
          <ac:spMkLst>
            <pc:docMk/>
            <pc:sldMk cId="4286869525" sldId="286"/>
            <ac:spMk id="20" creationId="{D1EA859B-E555-4109-94F3-6700E046E008}"/>
          </ac:spMkLst>
        </pc:spChg>
        <pc:spChg chg="add del">
          <ac:chgData name="Dr. Joyce Van Donkersgoed" userId="737df721-75dd-42de-957e-221c7ddbe34a" providerId="ADAL" clId="{883C8506-E661-46D9-AE29-0664331D842D}" dt="2023-01-10T16:38:56.035" v="1651" actId="26606"/>
          <ac:spMkLst>
            <pc:docMk/>
            <pc:sldMk cId="4286869525" sldId="286"/>
            <ac:spMk id="22" creationId="{04812C46-200A-4DEB-A05E-3ED6C68C2387}"/>
          </ac:spMkLst>
        </pc:spChg>
        <pc:spChg chg="add del">
          <ac:chgData name="Dr. Joyce Van Donkersgoed" userId="737df721-75dd-42de-957e-221c7ddbe34a" providerId="ADAL" clId="{883C8506-E661-46D9-AE29-0664331D842D}" dt="2023-01-10T16:38:56.035" v="1651" actId="26606"/>
          <ac:spMkLst>
            <pc:docMk/>
            <pc:sldMk cId="4286869525" sldId="286"/>
            <ac:spMk id="23" creationId="{D1EA859B-E555-4109-94F3-6700E046E008}"/>
          </ac:spMkLst>
        </pc:spChg>
        <pc:spChg chg="add">
          <ac:chgData name="Dr. Joyce Van Donkersgoed" userId="737df721-75dd-42de-957e-221c7ddbe34a" providerId="ADAL" clId="{883C8506-E661-46D9-AE29-0664331D842D}" dt="2023-01-10T16:38:56.035" v="1651" actId="26606"/>
          <ac:spMkLst>
            <pc:docMk/>
            <pc:sldMk cId="4286869525" sldId="286"/>
            <ac:spMk id="28" creationId="{04812C46-200A-4DEB-A05E-3ED6C68C2387}"/>
          </ac:spMkLst>
        </pc:spChg>
        <pc:spChg chg="add">
          <ac:chgData name="Dr. Joyce Van Donkersgoed" userId="737df721-75dd-42de-957e-221c7ddbe34a" providerId="ADAL" clId="{883C8506-E661-46D9-AE29-0664331D842D}" dt="2023-01-10T16:38:56.035" v="1651" actId="26606"/>
          <ac:spMkLst>
            <pc:docMk/>
            <pc:sldMk cId="4286869525" sldId="286"/>
            <ac:spMk id="30" creationId="{D1EA859B-E555-4109-94F3-6700E046E008}"/>
          </ac:spMkLst>
        </pc:spChg>
        <pc:graphicFrameChg chg="add del">
          <ac:chgData name="Dr. Joyce Van Donkersgoed" userId="737df721-75dd-42de-957e-221c7ddbe34a" providerId="ADAL" clId="{883C8506-E661-46D9-AE29-0664331D842D}" dt="2023-01-10T16:39:59.276" v="1660" actId="26606"/>
          <ac:graphicFrameMkLst>
            <pc:docMk/>
            <pc:sldMk cId="4286869525" sldId="286"/>
            <ac:graphicFrameMk id="32" creationId="{19B541A8-303D-2C4D-CEC7-B7F77D34B3F5}"/>
          </ac:graphicFrameMkLst>
        </pc:graphicFrameChg>
        <pc:graphicFrameChg chg="add del">
          <ac:chgData name="Dr. Joyce Van Donkersgoed" userId="737df721-75dd-42de-957e-221c7ddbe34a" providerId="ADAL" clId="{883C8506-E661-46D9-AE29-0664331D842D}" dt="2023-01-10T16:40:01.681" v="1662" actId="26606"/>
          <ac:graphicFrameMkLst>
            <pc:docMk/>
            <pc:sldMk cId="4286869525" sldId="286"/>
            <ac:graphicFrameMk id="34" creationId="{45F80DBA-011A-62F5-B41E-1965C491216F}"/>
          </ac:graphicFrameMkLst>
        </pc:graphicFrameChg>
        <pc:graphicFrameChg chg="add mod">
          <ac:chgData name="Dr. Joyce Van Donkersgoed" userId="737df721-75dd-42de-957e-221c7ddbe34a" providerId="ADAL" clId="{883C8506-E661-46D9-AE29-0664331D842D}" dt="2023-01-16T23:40:59.568" v="4513" actId="20577"/>
          <ac:graphicFrameMkLst>
            <pc:docMk/>
            <pc:sldMk cId="4286869525" sldId="286"/>
            <ac:graphicFrameMk id="36" creationId="{19B541A8-303D-2C4D-CEC7-B7F77D34B3F5}"/>
          </ac:graphicFrameMkLst>
        </pc:graphicFrameChg>
        <pc:picChg chg="del mod ord">
          <ac:chgData name="Dr. Joyce Van Donkersgoed" userId="737df721-75dd-42de-957e-221c7ddbe34a" providerId="ADAL" clId="{883C8506-E661-46D9-AE29-0664331D842D}" dt="2023-01-10T16:38:00.872" v="1647" actId="478"/>
          <ac:picMkLst>
            <pc:docMk/>
            <pc:sldMk cId="4286869525" sldId="286"/>
            <ac:picMk id="6" creationId="{26728F08-E934-AF21-57D7-233156C265D8}"/>
          </ac:picMkLst>
        </pc:picChg>
        <pc:picChg chg="add mod ord">
          <ac:chgData name="Dr. Joyce Van Donkersgoed" userId="737df721-75dd-42de-957e-221c7ddbe34a" providerId="ADAL" clId="{883C8506-E661-46D9-AE29-0664331D842D}" dt="2023-01-10T16:38:56.035" v="1651" actId="26606"/>
          <ac:picMkLst>
            <pc:docMk/>
            <pc:sldMk cId="4286869525" sldId="286"/>
            <ac:picMk id="8" creationId="{99104847-E72E-7501-574C-9F091232D94E}"/>
          </ac:picMkLst>
        </pc:picChg>
      </pc:sldChg>
      <pc:sldChg chg="modSp mod">
        <pc:chgData name="Dr. Joyce Van Donkersgoed" userId="737df721-75dd-42de-957e-221c7ddbe34a" providerId="ADAL" clId="{883C8506-E661-46D9-AE29-0664331D842D}" dt="2023-01-10T16:23:51.500" v="1545" actId="113"/>
        <pc:sldMkLst>
          <pc:docMk/>
          <pc:sldMk cId="587545942" sldId="287"/>
        </pc:sldMkLst>
        <pc:spChg chg="mod">
          <ac:chgData name="Dr. Joyce Van Donkersgoed" userId="737df721-75dd-42de-957e-221c7ddbe34a" providerId="ADAL" clId="{883C8506-E661-46D9-AE29-0664331D842D}" dt="2023-01-10T16:23:51.500" v="1545" actId="113"/>
          <ac:spMkLst>
            <pc:docMk/>
            <pc:sldMk cId="587545942" sldId="287"/>
            <ac:spMk id="2" creationId="{0981DEAA-85B0-1172-78E6-F9FE34E555FE}"/>
          </ac:spMkLst>
        </pc:spChg>
      </pc:sldChg>
      <pc:sldChg chg="addSp modSp mod">
        <pc:chgData name="Dr. Joyce Van Donkersgoed" userId="737df721-75dd-42de-957e-221c7ddbe34a" providerId="ADAL" clId="{883C8506-E661-46D9-AE29-0664331D842D}" dt="2023-01-10T16:45:56.213" v="1728" actId="14100"/>
        <pc:sldMkLst>
          <pc:docMk/>
          <pc:sldMk cId="3460231043" sldId="289"/>
        </pc:sldMkLst>
        <pc:spChg chg="add mod">
          <ac:chgData name="Dr. Joyce Van Donkersgoed" userId="737df721-75dd-42de-957e-221c7ddbe34a" providerId="ADAL" clId="{883C8506-E661-46D9-AE29-0664331D842D}" dt="2023-01-10T16:45:56.213" v="1728" actId="14100"/>
          <ac:spMkLst>
            <pc:docMk/>
            <pc:sldMk cId="3460231043" sldId="289"/>
            <ac:spMk id="2" creationId="{21ADD392-8ADB-DAC1-7D46-36D340A70A17}"/>
          </ac:spMkLst>
        </pc:spChg>
      </pc:sldChg>
      <pc:sldChg chg="addSp modSp mod">
        <pc:chgData name="Dr. Joyce Van Donkersgoed" userId="737df721-75dd-42de-957e-221c7ddbe34a" providerId="ADAL" clId="{883C8506-E661-46D9-AE29-0664331D842D}" dt="2023-01-10T16:47:57.870" v="1807" actId="14100"/>
        <pc:sldMkLst>
          <pc:docMk/>
          <pc:sldMk cId="1667905445" sldId="290"/>
        </pc:sldMkLst>
        <pc:spChg chg="add mod">
          <ac:chgData name="Dr. Joyce Van Donkersgoed" userId="737df721-75dd-42de-957e-221c7ddbe34a" providerId="ADAL" clId="{883C8506-E661-46D9-AE29-0664331D842D}" dt="2023-01-10T16:47:57.870" v="1807" actId="14100"/>
          <ac:spMkLst>
            <pc:docMk/>
            <pc:sldMk cId="1667905445" sldId="290"/>
            <ac:spMk id="2" creationId="{843892A1-8EB1-1420-BC82-78CA04204CC7}"/>
          </ac:spMkLst>
        </pc:spChg>
      </pc:sldChg>
      <pc:sldChg chg="addSp modSp mod">
        <pc:chgData name="Dr. Joyce Van Donkersgoed" userId="737df721-75dd-42de-957e-221c7ddbe34a" providerId="ADAL" clId="{883C8506-E661-46D9-AE29-0664331D842D}" dt="2023-01-16T23:23:00.011" v="4068" actId="1076"/>
        <pc:sldMkLst>
          <pc:docMk/>
          <pc:sldMk cId="3620276995" sldId="292"/>
        </pc:sldMkLst>
        <pc:spChg chg="add mod">
          <ac:chgData name="Dr. Joyce Van Donkersgoed" userId="737df721-75dd-42de-957e-221c7ddbe34a" providerId="ADAL" clId="{883C8506-E661-46D9-AE29-0664331D842D}" dt="2023-01-10T15:45:44.269" v="83" actId="1076"/>
          <ac:spMkLst>
            <pc:docMk/>
            <pc:sldMk cId="3620276995" sldId="292"/>
            <ac:spMk id="2" creationId="{A08F6151-711D-788A-50E4-E063CDAEE42F}"/>
          </ac:spMkLst>
        </pc:spChg>
        <pc:spChg chg="add mod">
          <ac:chgData name="Dr. Joyce Van Donkersgoed" userId="737df721-75dd-42de-957e-221c7ddbe34a" providerId="ADAL" clId="{883C8506-E661-46D9-AE29-0664331D842D}" dt="2023-01-10T17:22:01.434" v="2252" actId="1076"/>
          <ac:spMkLst>
            <pc:docMk/>
            <pc:sldMk cId="3620276995" sldId="292"/>
            <ac:spMk id="3" creationId="{C16A1F07-E692-8EC6-0C9C-EAF8F5700EFA}"/>
          </ac:spMkLst>
        </pc:spChg>
        <pc:spChg chg="add mod">
          <ac:chgData name="Dr. Joyce Van Donkersgoed" userId="737df721-75dd-42de-957e-221c7ddbe34a" providerId="ADAL" clId="{883C8506-E661-46D9-AE29-0664331D842D}" dt="2023-01-16T23:22:44.316" v="4061" actId="1076"/>
          <ac:spMkLst>
            <pc:docMk/>
            <pc:sldMk cId="3620276995" sldId="292"/>
            <ac:spMk id="4" creationId="{A15B4BD5-832E-0FD2-EC85-9CC985DACC74}"/>
          </ac:spMkLst>
        </pc:spChg>
        <pc:spChg chg="mod">
          <ac:chgData name="Dr. Joyce Van Donkersgoed" userId="737df721-75dd-42de-957e-221c7ddbe34a" providerId="ADAL" clId="{883C8506-E661-46D9-AE29-0664331D842D}" dt="2023-01-16T23:22:38.037" v="4059" actId="14100"/>
          <ac:spMkLst>
            <pc:docMk/>
            <pc:sldMk cId="3620276995" sldId="292"/>
            <ac:spMk id="6" creationId="{D5F9E337-50B9-84B9-C142-97213D522454}"/>
          </ac:spMkLst>
        </pc:spChg>
        <pc:spChg chg="mod">
          <ac:chgData name="Dr. Joyce Van Donkersgoed" userId="737df721-75dd-42de-957e-221c7ddbe34a" providerId="ADAL" clId="{883C8506-E661-46D9-AE29-0664331D842D}" dt="2023-01-16T23:22:55.489" v="4066" actId="1076"/>
          <ac:spMkLst>
            <pc:docMk/>
            <pc:sldMk cId="3620276995" sldId="292"/>
            <ac:spMk id="7" creationId="{ED7BA7E9-F98E-0C59-2830-50A3692DDF72}"/>
          </ac:spMkLst>
        </pc:spChg>
        <pc:spChg chg="mod">
          <ac:chgData name="Dr. Joyce Van Donkersgoed" userId="737df721-75dd-42de-957e-221c7ddbe34a" providerId="ADAL" clId="{883C8506-E661-46D9-AE29-0664331D842D}" dt="2023-01-10T15:41:41.350" v="61" actId="1076"/>
          <ac:spMkLst>
            <pc:docMk/>
            <pc:sldMk cId="3620276995" sldId="292"/>
            <ac:spMk id="8" creationId="{C3954479-21A0-9CB9-E8CA-B2B1E4B9CFC8}"/>
          </ac:spMkLst>
        </pc:spChg>
        <pc:spChg chg="mod">
          <ac:chgData name="Dr. Joyce Van Donkersgoed" userId="737df721-75dd-42de-957e-221c7ddbe34a" providerId="ADAL" clId="{883C8506-E661-46D9-AE29-0664331D842D}" dt="2023-01-10T15:42:48.511" v="72" actId="1076"/>
          <ac:spMkLst>
            <pc:docMk/>
            <pc:sldMk cId="3620276995" sldId="292"/>
            <ac:spMk id="9" creationId="{2EF86158-66B4-E597-F870-AA61F26FBE21}"/>
          </ac:spMkLst>
        </pc:spChg>
        <pc:spChg chg="add mod">
          <ac:chgData name="Dr. Joyce Van Donkersgoed" userId="737df721-75dd-42de-957e-221c7ddbe34a" providerId="ADAL" clId="{883C8506-E661-46D9-AE29-0664331D842D}" dt="2023-01-16T23:23:00.011" v="4068" actId="1076"/>
          <ac:spMkLst>
            <pc:docMk/>
            <pc:sldMk cId="3620276995" sldId="292"/>
            <ac:spMk id="11" creationId="{10BCFBB5-CE82-EA57-9B8A-BD0574D8F574}"/>
          </ac:spMkLst>
        </pc:spChg>
      </pc:sldChg>
      <pc:sldChg chg="addSp delSp modSp new mod modClrScheme chgLayout">
        <pc:chgData name="Dr. Joyce Van Donkersgoed" userId="737df721-75dd-42de-957e-221c7ddbe34a" providerId="ADAL" clId="{883C8506-E661-46D9-AE29-0664331D842D}" dt="2023-01-16T23:33:35.512" v="4336" actId="20577"/>
        <pc:sldMkLst>
          <pc:docMk/>
          <pc:sldMk cId="4012174294" sldId="293"/>
        </pc:sldMkLst>
        <pc:spChg chg="del mod ord">
          <ac:chgData name="Dr. Joyce Van Donkersgoed" userId="737df721-75dd-42de-957e-221c7ddbe34a" providerId="ADAL" clId="{883C8506-E661-46D9-AE29-0664331D842D}" dt="2023-01-10T16:49:10.222" v="1809" actId="700"/>
          <ac:spMkLst>
            <pc:docMk/>
            <pc:sldMk cId="4012174294" sldId="293"/>
            <ac:spMk id="2" creationId="{2A1ACD3B-2558-DE1F-EBAB-10773A775C35}"/>
          </ac:spMkLst>
        </pc:spChg>
        <pc:spChg chg="del mod ord">
          <ac:chgData name="Dr. Joyce Van Donkersgoed" userId="737df721-75dd-42de-957e-221c7ddbe34a" providerId="ADAL" clId="{883C8506-E661-46D9-AE29-0664331D842D}" dt="2023-01-10T16:49:10.222" v="1809" actId="700"/>
          <ac:spMkLst>
            <pc:docMk/>
            <pc:sldMk cId="4012174294" sldId="293"/>
            <ac:spMk id="3" creationId="{3756B437-478D-3015-953B-E70BFD4278A3}"/>
          </ac:spMkLst>
        </pc:spChg>
        <pc:spChg chg="add mod ord">
          <ac:chgData name="Dr. Joyce Van Donkersgoed" userId="737df721-75dd-42de-957e-221c7ddbe34a" providerId="ADAL" clId="{883C8506-E661-46D9-AE29-0664331D842D}" dt="2023-01-10T16:49:47.640" v="1819" actId="113"/>
          <ac:spMkLst>
            <pc:docMk/>
            <pc:sldMk cId="4012174294" sldId="293"/>
            <ac:spMk id="4" creationId="{79A903C7-C2B5-E1D5-2542-1462410F796C}"/>
          </ac:spMkLst>
        </pc:spChg>
        <pc:spChg chg="add mod ord">
          <ac:chgData name="Dr. Joyce Van Donkersgoed" userId="737df721-75dd-42de-957e-221c7ddbe34a" providerId="ADAL" clId="{883C8506-E661-46D9-AE29-0664331D842D}" dt="2023-01-16T23:33:35.512" v="4336" actId="20577"/>
          <ac:spMkLst>
            <pc:docMk/>
            <pc:sldMk cId="4012174294" sldId="293"/>
            <ac:spMk id="5" creationId="{DE5A152F-6878-D690-74D0-ED7594B206F1}"/>
          </ac:spMkLst>
        </pc:spChg>
        <pc:spChg chg="add del mod ord">
          <ac:chgData name="Dr. Joyce Van Donkersgoed" userId="737df721-75dd-42de-957e-221c7ddbe34a" providerId="ADAL" clId="{883C8506-E661-46D9-AE29-0664331D842D}" dt="2023-01-10T16:49:29.123" v="1813"/>
          <ac:spMkLst>
            <pc:docMk/>
            <pc:sldMk cId="4012174294" sldId="293"/>
            <ac:spMk id="6" creationId="{D2D0FA37-E4AB-D663-717E-1EFF79240129}"/>
          </ac:spMkLst>
        </pc:spChg>
        <pc:picChg chg="add mod">
          <ac:chgData name="Dr. Joyce Van Donkersgoed" userId="737df721-75dd-42de-957e-221c7ddbe34a" providerId="ADAL" clId="{883C8506-E661-46D9-AE29-0664331D842D}" dt="2023-01-10T16:50:06.999" v="1833" actId="14100"/>
          <ac:picMkLst>
            <pc:docMk/>
            <pc:sldMk cId="4012174294" sldId="293"/>
            <ac:picMk id="7" creationId="{D58097CD-1C3A-A79E-E2C4-762CD58B0C0F}"/>
          </ac:picMkLst>
        </pc:picChg>
      </pc:sldChg>
      <pc:sldChg chg="addSp delSp modSp new mod modClrScheme modAnim chgLayout">
        <pc:chgData name="Dr. Joyce Van Donkersgoed" userId="737df721-75dd-42de-957e-221c7ddbe34a" providerId="ADAL" clId="{883C8506-E661-46D9-AE29-0664331D842D}" dt="2023-01-17T23:42:47.972" v="4558" actId="20577"/>
        <pc:sldMkLst>
          <pc:docMk/>
          <pc:sldMk cId="1664436525" sldId="294"/>
        </pc:sldMkLst>
        <pc:spChg chg="del mod ord">
          <ac:chgData name="Dr. Joyce Van Donkersgoed" userId="737df721-75dd-42de-957e-221c7ddbe34a" providerId="ADAL" clId="{883C8506-E661-46D9-AE29-0664331D842D}" dt="2023-01-10T16:50:31.430" v="1835" actId="700"/>
          <ac:spMkLst>
            <pc:docMk/>
            <pc:sldMk cId="1664436525" sldId="294"/>
            <ac:spMk id="2" creationId="{BB14F3FD-3F33-21A4-CD58-FD863BF0C06A}"/>
          </ac:spMkLst>
        </pc:spChg>
        <pc:spChg chg="del mod ord">
          <ac:chgData name="Dr. Joyce Van Donkersgoed" userId="737df721-75dd-42de-957e-221c7ddbe34a" providerId="ADAL" clId="{883C8506-E661-46D9-AE29-0664331D842D}" dt="2023-01-10T16:50:31.430" v="1835" actId="700"/>
          <ac:spMkLst>
            <pc:docMk/>
            <pc:sldMk cId="1664436525" sldId="294"/>
            <ac:spMk id="3" creationId="{BB3BD7CA-8632-F3E3-67B1-D2F205EC0FCA}"/>
          </ac:spMkLst>
        </pc:spChg>
        <pc:spChg chg="add mod ord">
          <ac:chgData name="Dr. Joyce Van Donkersgoed" userId="737df721-75dd-42de-957e-221c7ddbe34a" providerId="ADAL" clId="{883C8506-E661-46D9-AE29-0664331D842D}" dt="2023-01-10T16:56:08.165" v="1958" actId="113"/>
          <ac:spMkLst>
            <pc:docMk/>
            <pc:sldMk cId="1664436525" sldId="294"/>
            <ac:spMk id="4" creationId="{AE4060ED-12C5-100B-FC6B-2DF92F0FFBB7}"/>
          </ac:spMkLst>
        </pc:spChg>
        <pc:spChg chg="add mod ord">
          <ac:chgData name="Dr. Joyce Van Donkersgoed" userId="737df721-75dd-42de-957e-221c7ddbe34a" providerId="ADAL" clId="{883C8506-E661-46D9-AE29-0664331D842D}" dt="2023-01-17T23:42:47.972" v="4558" actId="20577"/>
          <ac:spMkLst>
            <pc:docMk/>
            <pc:sldMk cId="1664436525" sldId="294"/>
            <ac:spMk id="5" creationId="{933A3078-77B4-AED3-99DF-192056FBCE75}"/>
          </ac:spMkLst>
        </pc:spChg>
        <pc:spChg chg="add del mod ord">
          <ac:chgData name="Dr. Joyce Van Donkersgoed" userId="737df721-75dd-42de-957e-221c7ddbe34a" providerId="ADAL" clId="{883C8506-E661-46D9-AE29-0664331D842D}" dt="2023-01-10T16:50:49.515" v="1837"/>
          <ac:spMkLst>
            <pc:docMk/>
            <pc:sldMk cId="1664436525" sldId="294"/>
            <ac:spMk id="6" creationId="{355AA292-1289-CC63-455A-57630C4EEE48}"/>
          </ac:spMkLst>
        </pc:spChg>
        <pc:spChg chg="add mod">
          <ac:chgData name="Dr. Joyce Van Donkersgoed" userId="737df721-75dd-42de-957e-221c7ddbe34a" providerId="ADAL" clId="{883C8506-E661-46D9-AE29-0664331D842D}" dt="2023-01-10T17:33:06.861" v="2358" actId="1076"/>
          <ac:spMkLst>
            <pc:docMk/>
            <pc:sldMk cId="1664436525" sldId="294"/>
            <ac:spMk id="8" creationId="{D120167C-C069-4E5E-7DAB-64B2BA00A8AF}"/>
          </ac:spMkLst>
        </pc:spChg>
        <pc:picChg chg="add mod">
          <ac:chgData name="Dr. Joyce Van Donkersgoed" userId="737df721-75dd-42de-957e-221c7ddbe34a" providerId="ADAL" clId="{883C8506-E661-46D9-AE29-0664331D842D}" dt="2023-01-10T16:50:49.515" v="1837"/>
          <ac:picMkLst>
            <pc:docMk/>
            <pc:sldMk cId="1664436525" sldId="294"/>
            <ac:picMk id="7" creationId="{A74CB81B-2FF3-5D15-FC79-161A1CF80D6A}"/>
          </ac:picMkLst>
        </pc:picChg>
      </pc:sldChg>
      <pc:sldChg chg="addSp delSp modSp new mod modAnim">
        <pc:chgData name="Dr. Joyce Van Donkersgoed" userId="737df721-75dd-42de-957e-221c7ddbe34a" providerId="ADAL" clId="{883C8506-E661-46D9-AE29-0664331D842D}" dt="2023-01-16T17:35:01.907" v="3346" actId="20577"/>
        <pc:sldMkLst>
          <pc:docMk/>
          <pc:sldMk cId="4198786949" sldId="295"/>
        </pc:sldMkLst>
        <pc:spChg chg="mod">
          <ac:chgData name="Dr. Joyce Van Donkersgoed" userId="737df721-75dd-42de-957e-221c7ddbe34a" providerId="ADAL" clId="{883C8506-E661-46D9-AE29-0664331D842D}" dt="2023-01-10T16:57:50.184" v="2009" actId="113"/>
          <ac:spMkLst>
            <pc:docMk/>
            <pc:sldMk cId="4198786949" sldId="295"/>
            <ac:spMk id="2" creationId="{7D94945A-D5CD-4120-6A94-9FB67CB9F7DC}"/>
          </ac:spMkLst>
        </pc:spChg>
        <pc:spChg chg="mod">
          <ac:chgData name="Dr. Joyce Van Donkersgoed" userId="737df721-75dd-42de-957e-221c7ddbe34a" providerId="ADAL" clId="{883C8506-E661-46D9-AE29-0664331D842D}" dt="2023-01-16T17:35:01.907" v="3346" actId="20577"/>
          <ac:spMkLst>
            <pc:docMk/>
            <pc:sldMk cId="4198786949" sldId="295"/>
            <ac:spMk id="3" creationId="{8E0B962D-4FAA-3A8C-E2B2-7FD459FCDD98}"/>
          </ac:spMkLst>
        </pc:spChg>
        <pc:spChg chg="del">
          <ac:chgData name="Dr. Joyce Van Donkersgoed" userId="737df721-75dd-42de-957e-221c7ddbe34a" providerId="ADAL" clId="{883C8506-E661-46D9-AE29-0664331D842D}" dt="2023-01-10T16:55:18.412" v="1940"/>
          <ac:spMkLst>
            <pc:docMk/>
            <pc:sldMk cId="4198786949" sldId="295"/>
            <ac:spMk id="4" creationId="{778E6A2E-60EE-FFBD-5EDE-2B51E0D5EE68}"/>
          </ac:spMkLst>
        </pc:spChg>
        <pc:picChg chg="add mod">
          <ac:chgData name="Dr. Joyce Van Donkersgoed" userId="737df721-75dd-42de-957e-221c7ddbe34a" providerId="ADAL" clId="{883C8506-E661-46D9-AE29-0664331D842D}" dt="2023-01-10T16:55:18.412" v="1940"/>
          <ac:picMkLst>
            <pc:docMk/>
            <pc:sldMk cId="4198786949" sldId="295"/>
            <ac:picMk id="5" creationId="{CDFFA04C-C191-4B97-4427-3B9255315D95}"/>
          </ac:picMkLst>
        </pc:picChg>
      </pc:sldChg>
      <pc:sldChg chg="addSp delSp modSp new mod">
        <pc:chgData name="Dr. Joyce Van Donkersgoed" userId="737df721-75dd-42de-957e-221c7ddbe34a" providerId="ADAL" clId="{883C8506-E661-46D9-AE29-0664331D842D}" dt="2023-01-16T23:24:40.360" v="4070" actId="1076"/>
        <pc:sldMkLst>
          <pc:docMk/>
          <pc:sldMk cId="1313677912" sldId="296"/>
        </pc:sldMkLst>
        <pc:spChg chg="add mod">
          <ac:chgData name="Dr. Joyce Van Donkersgoed" userId="737df721-75dd-42de-957e-221c7ddbe34a" providerId="ADAL" clId="{883C8506-E661-46D9-AE29-0664331D842D}" dt="2023-01-16T23:24:40.360" v="4070" actId="1076"/>
          <ac:spMkLst>
            <pc:docMk/>
            <pc:sldMk cId="1313677912" sldId="296"/>
            <ac:spMk id="2" creationId="{3BD9BBC2-5B1E-0AF5-30E6-DB00173B028F}"/>
          </ac:spMkLst>
        </pc:spChg>
        <pc:spChg chg="add del mod">
          <ac:chgData name="Dr. Joyce Van Donkersgoed" userId="737df721-75dd-42de-957e-221c7ddbe34a" providerId="ADAL" clId="{883C8506-E661-46D9-AE29-0664331D842D}" dt="2023-01-10T17:14:54.469" v="2215" actId="478"/>
          <ac:spMkLst>
            <pc:docMk/>
            <pc:sldMk cId="1313677912" sldId="296"/>
            <ac:spMk id="4" creationId="{600D240C-5471-97A2-3B18-A19CE05D0C52}"/>
          </ac:spMkLst>
        </pc:spChg>
        <pc:spChg chg="add mod">
          <ac:chgData name="Dr. Joyce Van Donkersgoed" userId="737df721-75dd-42de-957e-221c7ddbe34a" providerId="ADAL" clId="{883C8506-E661-46D9-AE29-0664331D842D}" dt="2023-01-10T17:15:40.842" v="2219" actId="207"/>
          <ac:spMkLst>
            <pc:docMk/>
            <pc:sldMk cId="1313677912" sldId="296"/>
            <ac:spMk id="5" creationId="{01A18EDE-4DC5-1712-D7CF-8C1FD032B0E0}"/>
          </ac:spMkLst>
        </pc:spChg>
        <pc:spChg chg="add mod">
          <ac:chgData name="Dr. Joyce Van Donkersgoed" userId="737df721-75dd-42de-957e-221c7ddbe34a" providerId="ADAL" clId="{883C8506-E661-46D9-AE29-0664331D842D}" dt="2023-01-10T17:16:06.848" v="2224" actId="1076"/>
          <ac:spMkLst>
            <pc:docMk/>
            <pc:sldMk cId="1313677912" sldId="296"/>
            <ac:spMk id="6" creationId="{A5E34DCA-B9C7-FF52-9EB2-8E4E13BBD9DA}"/>
          </ac:spMkLst>
        </pc:spChg>
        <pc:spChg chg="add mod">
          <ac:chgData name="Dr. Joyce Van Donkersgoed" userId="737df721-75dd-42de-957e-221c7ddbe34a" providerId="ADAL" clId="{883C8506-E661-46D9-AE29-0664331D842D}" dt="2023-01-10T17:16:14.614" v="2225" actId="1076"/>
          <ac:spMkLst>
            <pc:docMk/>
            <pc:sldMk cId="1313677912" sldId="296"/>
            <ac:spMk id="7" creationId="{CAE0F954-6D02-93AB-43A5-A588BB7EDAFA}"/>
          </ac:spMkLst>
        </pc:spChg>
        <pc:spChg chg="add mod">
          <ac:chgData name="Dr. Joyce Van Donkersgoed" userId="737df721-75dd-42de-957e-221c7ddbe34a" providerId="ADAL" clId="{883C8506-E661-46D9-AE29-0664331D842D}" dt="2023-01-10T17:15:59.364" v="2223" actId="1076"/>
          <ac:spMkLst>
            <pc:docMk/>
            <pc:sldMk cId="1313677912" sldId="296"/>
            <ac:spMk id="8" creationId="{B3C3F2A1-37FC-A72F-7B12-C8BF65D2D3DF}"/>
          </ac:spMkLst>
        </pc:spChg>
        <pc:spChg chg="add mod">
          <ac:chgData name="Dr. Joyce Van Donkersgoed" userId="737df721-75dd-42de-957e-221c7ddbe34a" providerId="ADAL" clId="{883C8506-E661-46D9-AE29-0664331D842D}" dt="2023-01-10T17:16:46.388" v="2230" actId="1076"/>
          <ac:spMkLst>
            <pc:docMk/>
            <pc:sldMk cId="1313677912" sldId="296"/>
            <ac:spMk id="9" creationId="{B5D88F74-89D4-5486-16C7-8699C655F111}"/>
          </ac:spMkLst>
        </pc:spChg>
        <pc:spChg chg="add mod">
          <ac:chgData name="Dr. Joyce Van Donkersgoed" userId="737df721-75dd-42de-957e-221c7ddbe34a" providerId="ADAL" clId="{883C8506-E661-46D9-AE29-0664331D842D}" dt="2023-01-10T17:17:21.294" v="2232" actId="1076"/>
          <ac:spMkLst>
            <pc:docMk/>
            <pc:sldMk cId="1313677912" sldId="296"/>
            <ac:spMk id="10" creationId="{03542721-1FD5-AD7B-9647-32F1968EBBF0}"/>
          </ac:spMkLst>
        </pc:spChg>
        <pc:spChg chg="add mod">
          <ac:chgData name="Dr. Joyce Van Donkersgoed" userId="737df721-75dd-42de-957e-221c7ddbe34a" providerId="ADAL" clId="{883C8506-E661-46D9-AE29-0664331D842D}" dt="2023-01-10T17:18:43.467" v="2234" actId="1076"/>
          <ac:spMkLst>
            <pc:docMk/>
            <pc:sldMk cId="1313677912" sldId="296"/>
            <ac:spMk id="11" creationId="{25416CC9-B14A-6318-D59A-8714A64EE38A}"/>
          </ac:spMkLst>
        </pc:spChg>
        <pc:spChg chg="add mod">
          <ac:chgData name="Dr. Joyce Van Donkersgoed" userId="737df721-75dd-42de-957e-221c7ddbe34a" providerId="ADAL" clId="{883C8506-E661-46D9-AE29-0664331D842D}" dt="2023-01-10T17:20:22.275" v="2240" actId="14100"/>
          <ac:spMkLst>
            <pc:docMk/>
            <pc:sldMk cId="1313677912" sldId="296"/>
            <ac:spMk id="12" creationId="{8348D277-C5C8-07FC-04C5-B30AB39E3C29}"/>
          </ac:spMkLst>
        </pc:spChg>
        <pc:spChg chg="add mod">
          <ac:chgData name="Dr. Joyce Van Donkersgoed" userId="737df721-75dd-42de-957e-221c7ddbe34a" providerId="ADAL" clId="{883C8506-E661-46D9-AE29-0664331D842D}" dt="2023-01-10T17:20:44.221" v="2246" actId="1076"/>
          <ac:spMkLst>
            <pc:docMk/>
            <pc:sldMk cId="1313677912" sldId="296"/>
            <ac:spMk id="13" creationId="{589319F3-345E-BBCF-F691-2C3DC989A32F}"/>
          </ac:spMkLst>
        </pc:spChg>
        <pc:spChg chg="add mod">
          <ac:chgData name="Dr. Joyce Van Donkersgoed" userId="737df721-75dd-42de-957e-221c7ddbe34a" providerId="ADAL" clId="{883C8506-E661-46D9-AE29-0664331D842D}" dt="2023-01-10T17:20:40.139" v="2245" actId="1076"/>
          <ac:spMkLst>
            <pc:docMk/>
            <pc:sldMk cId="1313677912" sldId="296"/>
            <ac:spMk id="14" creationId="{C2DDAACD-7270-BACB-9C71-03627458E82B}"/>
          </ac:spMkLst>
        </pc:spChg>
        <pc:spChg chg="add mod">
          <ac:chgData name="Dr. Joyce Van Donkersgoed" userId="737df721-75dd-42de-957e-221c7ddbe34a" providerId="ADAL" clId="{883C8506-E661-46D9-AE29-0664331D842D}" dt="2023-01-10T17:20:35.824" v="2244" actId="1076"/>
          <ac:spMkLst>
            <pc:docMk/>
            <pc:sldMk cId="1313677912" sldId="296"/>
            <ac:spMk id="15" creationId="{05DB4190-4804-D4F1-66BD-9078BE480699}"/>
          </ac:spMkLst>
        </pc:spChg>
        <pc:spChg chg="add mod">
          <ac:chgData name="Dr. Joyce Van Donkersgoed" userId="737df721-75dd-42de-957e-221c7ddbe34a" providerId="ADAL" clId="{883C8506-E661-46D9-AE29-0664331D842D}" dt="2023-01-10T17:20:51.689" v="2248" actId="1076"/>
          <ac:spMkLst>
            <pc:docMk/>
            <pc:sldMk cId="1313677912" sldId="296"/>
            <ac:spMk id="16" creationId="{BACE178A-ECB9-704A-B5D2-45E89B91E669}"/>
          </ac:spMkLst>
        </pc:spChg>
        <pc:spChg chg="add mod">
          <ac:chgData name="Dr. Joyce Van Donkersgoed" userId="737df721-75dd-42de-957e-221c7ddbe34a" providerId="ADAL" clId="{883C8506-E661-46D9-AE29-0664331D842D}" dt="2023-01-10T17:21:01.407" v="2250" actId="1076"/>
          <ac:spMkLst>
            <pc:docMk/>
            <pc:sldMk cId="1313677912" sldId="296"/>
            <ac:spMk id="17" creationId="{02759FB0-A44E-BF67-04F0-5C6B889C5508}"/>
          </ac:spMkLst>
        </pc:spChg>
        <pc:picChg chg="add">
          <ac:chgData name="Dr. Joyce Van Donkersgoed" userId="737df721-75dd-42de-957e-221c7ddbe34a" providerId="ADAL" clId="{883C8506-E661-46D9-AE29-0664331D842D}" dt="2023-01-10T17:13:26.537" v="2206" actId="22"/>
          <ac:picMkLst>
            <pc:docMk/>
            <pc:sldMk cId="1313677912" sldId="296"/>
            <ac:picMk id="3" creationId="{D1E73C44-1B9C-FA48-3010-B005B89877FB}"/>
          </ac:picMkLst>
        </pc:picChg>
      </pc:sldChg>
      <pc:sldChg chg="addSp delSp modSp new mod setBg modClrScheme chgLayout">
        <pc:chgData name="Dr. Joyce Van Donkersgoed" userId="737df721-75dd-42de-957e-221c7ddbe34a" providerId="ADAL" clId="{883C8506-E661-46D9-AE29-0664331D842D}" dt="2023-01-16T18:15:52.146" v="3355" actId="20577"/>
        <pc:sldMkLst>
          <pc:docMk/>
          <pc:sldMk cId="1604939916" sldId="297"/>
        </pc:sldMkLst>
        <pc:spChg chg="add mod">
          <ac:chgData name="Dr. Joyce Van Donkersgoed" userId="737df721-75dd-42de-957e-221c7ddbe34a" providerId="ADAL" clId="{883C8506-E661-46D9-AE29-0664331D842D}" dt="2023-01-11T21:45:23.643" v="2929" actId="26606"/>
          <ac:spMkLst>
            <pc:docMk/>
            <pc:sldMk cId="1604939916" sldId="297"/>
            <ac:spMk id="2" creationId="{3DCCD3B1-F334-5735-CB35-92008126FB16}"/>
          </ac:spMkLst>
        </pc:spChg>
        <pc:spChg chg="add mod">
          <ac:chgData name="Dr. Joyce Van Donkersgoed" userId="737df721-75dd-42de-957e-221c7ddbe34a" providerId="ADAL" clId="{883C8506-E661-46D9-AE29-0664331D842D}" dt="2023-01-16T18:15:52.146" v="3355" actId="20577"/>
          <ac:spMkLst>
            <pc:docMk/>
            <pc:sldMk cId="1604939916" sldId="297"/>
            <ac:spMk id="3" creationId="{EBC55112-98D8-3B51-92EF-21217B6FE7B2}"/>
          </ac:spMkLst>
        </pc:spChg>
        <pc:spChg chg="add del mod">
          <ac:chgData name="Dr. Joyce Van Donkersgoed" userId="737df721-75dd-42de-957e-221c7ddbe34a" providerId="ADAL" clId="{883C8506-E661-46D9-AE29-0664331D842D}" dt="2023-01-11T21:45:16.505" v="2926" actId="931"/>
          <ac:spMkLst>
            <pc:docMk/>
            <pc:sldMk cId="1604939916" sldId="297"/>
            <ac:spMk id="4" creationId="{7B3F729E-3E3A-8A95-C19A-D17384060E1D}"/>
          </ac:spMkLst>
        </pc:spChg>
        <pc:spChg chg="add">
          <ac:chgData name="Dr. Joyce Van Donkersgoed" userId="737df721-75dd-42de-957e-221c7ddbe34a" providerId="ADAL" clId="{883C8506-E661-46D9-AE29-0664331D842D}" dt="2023-01-11T21:45:23.643" v="2929" actId="26606"/>
          <ac:spMkLst>
            <pc:docMk/>
            <pc:sldMk cId="1604939916" sldId="297"/>
            <ac:spMk id="11" creationId="{F13C74B1-5B17-4795-BED0-7140497B445A}"/>
          </ac:spMkLst>
        </pc:spChg>
        <pc:spChg chg="add">
          <ac:chgData name="Dr. Joyce Van Donkersgoed" userId="737df721-75dd-42de-957e-221c7ddbe34a" providerId="ADAL" clId="{883C8506-E661-46D9-AE29-0664331D842D}" dt="2023-01-11T21:45:23.643" v="2929" actId="26606"/>
          <ac:spMkLst>
            <pc:docMk/>
            <pc:sldMk cId="1604939916" sldId="297"/>
            <ac:spMk id="13" creationId="{D4974D33-8DC5-464E-8C6D-BE58F0669C17}"/>
          </ac:spMkLst>
        </pc:spChg>
        <pc:picChg chg="add mod">
          <ac:chgData name="Dr. Joyce Van Donkersgoed" userId="737df721-75dd-42de-957e-221c7ddbe34a" providerId="ADAL" clId="{883C8506-E661-46D9-AE29-0664331D842D}" dt="2023-01-11T21:45:23.643" v="2929" actId="26606"/>
          <ac:picMkLst>
            <pc:docMk/>
            <pc:sldMk cId="1604939916" sldId="297"/>
            <ac:picMk id="6" creationId="{6A2D8B33-87F1-A20D-845B-204298DC2AE2}"/>
          </ac:picMkLst>
        </pc:picChg>
      </pc:sldChg>
      <pc:sldChg chg="new del">
        <pc:chgData name="Dr. Joyce Van Donkersgoed" userId="737df721-75dd-42de-957e-221c7ddbe34a" providerId="ADAL" clId="{883C8506-E661-46D9-AE29-0664331D842D}" dt="2023-01-13T17:57:29.442" v="2990" actId="680"/>
        <pc:sldMkLst>
          <pc:docMk/>
          <pc:sldMk cId="3502866684" sldId="298"/>
        </pc:sldMkLst>
      </pc:sldChg>
    </pc:docChg>
  </pc:docChgLst>
  <pc:docChgLst>
    <pc:chgData name="Dr. Joyce Van Donkersgoed" userId="737df721-75dd-42de-957e-221c7ddbe34a" providerId="ADAL" clId="{9C9CFCCE-D78A-47E7-AA73-45CADCE6D013}"/>
    <pc:docChg chg="undo custSel addSld modSld sldOrd">
      <pc:chgData name="Dr. Joyce Van Donkersgoed" userId="737df721-75dd-42de-957e-221c7ddbe34a" providerId="ADAL" clId="{9C9CFCCE-D78A-47E7-AA73-45CADCE6D013}" dt="2023-01-05T22:19:18.375" v="3510" actId="14100"/>
      <pc:docMkLst>
        <pc:docMk/>
      </pc:docMkLst>
      <pc:sldChg chg="addSp delSp modSp mod modTransition modAnim">
        <pc:chgData name="Dr. Joyce Van Donkersgoed" userId="737df721-75dd-42de-957e-221c7ddbe34a" providerId="ADAL" clId="{9C9CFCCE-D78A-47E7-AA73-45CADCE6D013}" dt="2023-01-04T22:23:57.547" v="137"/>
        <pc:sldMkLst>
          <pc:docMk/>
          <pc:sldMk cId="2498833515" sldId="257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98833515" sldId="257"/>
            <ac:spMk id="4" creationId="{0F6D1A19-7AC3-4276-8061-7817EB59C895}"/>
          </ac:spMkLst>
        </pc:spChg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98833515" sldId="257"/>
            <ac:spMk id="5" creationId="{55B0DA37-836C-4939-8EB1-0FD86A14467E}"/>
          </ac:spMkLst>
        </pc:spChg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98833515" sldId="257"/>
            <ac:spMk id="7" creationId="{B64910B5-FF82-4E04-BADA-309A7EFA4369}"/>
          </ac:spMkLst>
        </pc:spChg>
        <pc:picChg chg="add del mod">
          <ac:chgData name="Dr. Joyce Van Donkersgoed" userId="737df721-75dd-42de-957e-221c7ddbe34a" providerId="ADAL" clId="{9C9CFCCE-D78A-47E7-AA73-45CADCE6D013}" dt="2023-01-04T22:19:48.057" v="109" actId="478"/>
          <ac:picMkLst>
            <pc:docMk/>
            <pc:sldMk cId="2498833515" sldId="257"/>
            <ac:picMk id="2" creationId="{C74BB1EF-620A-56C6-334C-1709D5893A4A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2498833515" sldId="257"/>
            <ac:picMk id="3" creationId="{B63F2EA3-CDEF-48CC-8A39-13B183834323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2498833515" sldId="257"/>
            <ac:picMk id="9" creationId="{92ECC042-E51D-4F27-BE43-92AA12F6EFBA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2498833515" sldId="257"/>
            <ac:picMk id="10" creationId="{5C90B9FE-7D35-4E57-B8B5-10D287D1DF4B}"/>
          </ac:picMkLst>
        </pc:picChg>
      </pc:sldChg>
      <pc:sldChg chg="addSp delSp modSp mod modTransition setBg modAnim delDesignElem">
        <pc:chgData name="Dr. Joyce Van Donkersgoed" userId="737df721-75dd-42de-957e-221c7ddbe34a" providerId="ADAL" clId="{9C9CFCCE-D78A-47E7-AA73-45CADCE6D013}" dt="2023-01-05T21:08:43.416" v="1140" actId="20577"/>
        <pc:sldMkLst>
          <pc:docMk/>
          <pc:sldMk cId="2427215137" sldId="258"/>
        </pc:sldMkLst>
        <pc:spChg chg="mod">
          <ac:chgData name="Dr. Joyce Van Donkersgoed" userId="737df721-75dd-42de-957e-221c7ddbe34a" providerId="ADAL" clId="{9C9CFCCE-D78A-47E7-AA73-45CADCE6D013}" dt="2023-01-04T22:27:52.728" v="154" actId="26606"/>
          <ac:spMkLst>
            <pc:docMk/>
            <pc:sldMk cId="2427215137" sldId="258"/>
            <ac:spMk id="4" creationId="{C3A304B9-BE4F-4C27-A650-BDD637371A3F}"/>
          </ac:spMkLst>
        </pc:spChg>
        <pc:spChg chg="mod">
          <ac:chgData name="Dr. Joyce Van Donkersgoed" userId="737df721-75dd-42de-957e-221c7ddbe34a" providerId="ADAL" clId="{9C9CFCCE-D78A-47E7-AA73-45CADCE6D013}" dt="2023-01-05T21:08:43.416" v="1140" actId="20577"/>
          <ac:spMkLst>
            <pc:docMk/>
            <pc:sldMk cId="2427215137" sldId="258"/>
            <ac:spMk id="5" creationId="{DFE8353A-00CB-497D-89AD-53FDCEE6961D}"/>
          </ac:spMkLst>
        </pc:spChg>
        <pc:spChg chg="add del">
          <ac:chgData name="Dr. Joyce Van Donkersgoed" userId="737df721-75dd-42de-957e-221c7ddbe34a" providerId="ADAL" clId="{9C9CFCCE-D78A-47E7-AA73-45CADCE6D013}" dt="2023-01-04T22:27:52.728" v="155" actId="26606"/>
          <ac:spMkLst>
            <pc:docMk/>
            <pc:sldMk cId="2427215137" sldId="258"/>
            <ac:spMk id="14" creationId="{04812C46-200A-4DEB-A05E-3ED6C68C2387}"/>
          </ac:spMkLst>
        </pc:spChg>
        <pc:spChg chg="add del">
          <ac:chgData name="Dr. Joyce Van Donkersgoed" userId="737df721-75dd-42de-957e-221c7ddbe34a" providerId="ADAL" clId="{9C9CFCCE-D78A-47E7-AA73-45CADCE6D013}" dt="2023-01-04T22:27:52.728" v="155" actId="26606"/>
          <ac:spMkLst>
            <pc:docMk/>
            <pc:sldMk cId="2427215137" sldId="258"/>
            <ac:spMk id="19" creationId="{D1EA859B-E555-4109-94F3-6700E046E008}"/>
          </ac:spMkLst>
        </pc:spChg>
        <pc:spChg chg="add del">
          <ac:chgData name="Dr. Joyce Van Donkersgoed" userId="737df721-75dd-42de-957e-221c7ddbe34a" providerId="ADAL" clId="{9C9CFCCE-D78A-47E7-AA73-45CADCE6D013}" dt="2023-01-04T22:27:52.728" v="154" actId="26606"/>
          <ac:spMkLst>
            <pc:docMk/>
            <pc:sldMk cId="2427215137" sldId="258"/>
            <ac:spMk id="24" creationId="{2B1D4F77-A17C-43D7-B7FA-545148E4E93D}"/>
          </ac:spMkLst>
        </pc:spChg>
        <pc:spChg chg="add">
          <ac:chgData name="Dr. Joyce Van Donkersgoed" userId="737df721-75dd-42de-957e-221c7ddbe34a" providerId="ADAL" clId="{9C9CFCCE-D78A-47E7-AA73-45CADCE6D013}" dt="2023-01-04T22:27:52.728" v="155" actId="26606"/>
          <ac:spMkLst>
            <pc:docMk/>
            <pc:sldMk cId="2427215137" sldId="258"/>
            <ac:spMk id="26" creationId="{D1EA859B-E555-4109-94F3-6700E046E008}"/>
          </ac:spMkLst>
        </pc:spChg>
        <pc:spChg chg="add">
          <ac:chgData name="Dr. Joyce Van Donkersgoed" userId="737df721-75dd-42de-957e-221c7ddbe34a" providerId="ADAL" clId="{9C9CFCCE-D78A-47E7-AA73-45CADCE6D013}" dt="2023-01-04T22:27:52.728" v="155" actId="26606"/>
          <ac:spMkLst>
            <pc:docMk/>
            <pc:sldMk cId="2427215137" sldId="258"/>
            <ac:spMk id="27" creationId="{04812C46-200A-4DEB-A05E-3ED6C68C2387}"/>
          </ac:spMkLst>
        </pc:spChg>
        <pc:spChg chg="add del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27215137" sldId="258"/>
            <ac:spMk id="45" creationId="{4EB21FA6-8B6A-4699-8408-91E69980018A}"/>
          </ac:spMkLst>
        </pc:spChg>
        <pc:spChg chg="add del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27215137" sldId="258"/>
            <ac:spMk id="47" creationId="{664D6319-AE80-458F-A2C6-1F0351266C95}"/>
          </ac:spMkLst>
        </pc:spChg>
        <pc:spChg chg="add del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27215137" sldId="258"/>
            <ac:spMk id="49" creationId="{93262980-E907-4930-9E6E-3DC2025CE757}"/>
          </ac:spMkLst>
        </pc:spChg>
        <pc:spChg chg="add del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27215137" sldId="258"/>
            <ac:spMk id="51" creationId="{AFD53EBD-B361-45AD-8ABF-9270B20B4AFE}"/>
          </ac:spMkLst>
        </pc:spChg>
        <pc:spChg chg="add del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27215137" sldId="258"/>
            <ac:spMk id="53" creationId="{DA1A4CE7-6399-4B37-ACE2-CFC4B4077B51}"/>
          </ac:spMkLst>
        </pc:spChg>
        <pc:grpChg chg="add del">
          <ac:chgData name="Dr. Joyce Van Donkersgoed" userId="737df721-75dd-42de-957e-221c7ddbe34a" providerId="ADAL" clId="{9C9CFCCE-D78A-47E7-AA73-45CADCE6D013}" dt="2023-01-04T22:23:57.547" v="137"/>
          <ac:grpSpMkLst>
            <pc:docMk/>
            <pc:sldMk cId="2427215137" sldId="258"/>
            <ac:grpSpMk id="17" creationId="{F27737A0-D7E0-4415-8E90-FD4F69E76C19}"/>
          </ac:grpSpMkLst>
        </pc:grpChg>
        <pc:grpChg chg="add del">
          <ac:chgData name="Dr. Joyce Van Donkersgoed" userId="737df721-75dd-42de-957e-221c7ddbe34a" providerId="ADAL" clId="{9C9CFCCE-D78A-47E7-AA73-45CADCE6D013}" dt="2023-01-04T22:23:57.547" v="137"/>
          <ac:grpSpMkLst>
            <pc:docMk/>
            <pc:sldMk cId="2427215137" sldId="258"/>
            <ac:grpSpMk id="31" creationId="{57D8AB18-1DD7-4D60-B9FA-190B47BB267A}"/>
          </ac:grpSpMkLst>
        </pc:grpChg>
        <pc:picChg chg="add del mod">
          <ac:chgData name="Dr. Joyce Van Donkersgoed" userId="737df721-75dd-42de-957e-221c7ddbe34a" providerId="ADAL" clId="{9C9CFCCE-D78A-47E7-AA73-45CADCE6D013}" dt="2023-01-04T22:19:37.295" v="106" actId="478"/>
          <ac:picMkLst>
            <pc:docMk/>
            <pc:sldMk cId="2427215137" sldId="258"/>
            <ac:picMk id="3" creationId="{15755258-6156-F9CB-F35D-C758826DF9CD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2427215137" sldId="258"/>
            <ac:picMk id="6" creationId="{D1D5979C-E2AF-49FC-B349-31604DF4ACA9}"/>
          </ac:picMkLst>
        </pc:picChg>
        <pc:picChg chg="mod ord">
          <ac:chgData name="Dr. Joyce Van Donkersgoed" userId="737df721-75dd-42de-957e-221c7ddbe34a" providerId="ADAL" clId="{9C9CFCCE-D78A-47E7-AA73-45CADCE6D013}" dt="2023-01-04T22:27:52.728" v="155" actId="26606"/>
          <ac:picMkLst>
            <pc:docMk/>
            <pc:sldMk cId="2427215137" sldId="258"/>
            <ac:picMk id="12" creationId="{14E7E382-785E-4A4B-8305-2E356CFFD298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3:57.547" v="137"/>
        <pc:sldMkLst>
          <pc:docMk/>
          <pc:sldMk cId="650990896" sldId="259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650990896" sldId="259"/>
            <ac:spMk id="2" creationId="{DD20BDA3-2515-44D1-A806-F9C810966FB6}"/>
          </ac:spMkLst>
        </pc:sp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650990896" sldId="259"/>
            <ac:picMk id="4" creationId="{38E1EB79-7B06-4CB0-8B6B-ACAA88E9FB12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650990896" sldId="259"/>
            <ac:picMk id="6" creationId="{BDED3992-A0D4-4796-816E-C365038C3BA4}"/>
          </ac:picMkLst>
        </pc:picChg>
        <pc:picChg chg="add del mod">
          <ac:chgData name="Dr. Joyce Van Donkersgoed" userId="737df721-75dd-42de-957e-221c7ddbe34a" providerId="ADAL" clId="{9C9CFCCE-D78A-47E7-AA73-45CADCE6D013}" dt="2023-01-04T22:19:50.566" v="110" actId="478"/>
          <ac:picMkLst>
            <pc:docMk/>
            <pc:sldMk cId="650990896" sldId="259"/>
            <ac:picMk id="7" creationId="{275D97CD-94F9-76C4-A844-4FB6080CDFE9}"/>
          </ac:picMkLst>
        </pc:picChg>
      </pc:sldChg>
      <pc:sldChg chg="addSp delSp modSp mod modTransition setBg modAnim">
        <pc:chgData name="Dr. Joyce Van Donkersgoed" userId="737df721-75dd-42de-957e-221c7ddbe34a" providerId="ADAL" clId="{9C9CFCCE-D78A-47E7-AA73-45CADCE6D013}" dt="2023-01-04T22:24:12.155" v="143" actId="26606"/>
        <pc:sldMkLst>
          <pc:docMk/>
          <pc:sldMk cId="553770324" sldId="260"/>
        </pc:sldMkLst>
        <pc:spChg chg="mod">
          <ac:chgData name="Dr. Joyce Van Donkersgoed" userId="737df721-75dd-42de-957e-221c7ddbe34a" providerId="ADAL" clId="{9C9CFCCE-D78A-47E7-AA73-45CADCE6D013}" dt="2023-01-04T22:24:12.155" v="143" actId="26606"/>
          <ac:spMkLst>
            <pc:docMk/>
            <pc:sldMk cId="553770324" sldId="260"/>
            <ac:spMk id="3" creationId="{A8A14065-6EDA-4880-BC68-162B2421434E}"/>
          </ac:spMkLst>
        </pc:spChg>
        <pc:spChg chg="mod">
          <ac:chgData name="Dr. Joyce Van Donkersgoed" userId="737df721-75dd-42de-957e-221c7ddbe34a" providerId="ADAL" clId="{9C9CFCCE-D78A-47E7-AA73-45CADCE6D013}" dt="2023-01-04T22:24:12.155" v="143" actId="26606"/>
          <ac:spMkLst>
            <pc:docMk/>
            <pc:sldMk cId="553770324" sldId="260"/>
            <ac:spMk id="4" creationId="{A387CCC6-DEE4-4664-B1FF-F96864595C19}"/>
          </ac:spMkLst>
        </pc:spChg>
        <pc:spChg chg="add del">
          <ac:chgData name="Dr. Joyce Van Donkersgoed" userId="737df721-75dd-42de-957e-221c7ddbe34a" providerId="ADAL" clId="{9C9CFCCE-D78A-47E7-AA73-45CADCE6D013}" dt="2023-01-04T22:24:12.155" v="143" actId="26606"/>
          <ac:spMkLst>
            <pc:docMk/>
            <pc:sldMk cId="553770324" sldId="260"/>
            <ac:spMk id="7" creationId="{F13C74B1-5B17-4795-BED0-7140497B445A}"/>
          </ac:spMkLst>
        </pc:spChg>
        <pc:spChg chg="add del">
          <ac:chgData name="Dr. Joyce Van Donkersgoed" userId="737df721-75dd-42de-957e-221c7ddbe34a" providerId="ADAL" clId="{9C9CFCCE-D78A-47E7-AA73-45CADCE6D013}" dt="2023-01-04T22:24:12.155" v="143" actId="26606"/>
          <ac:spMkLst>
            <pc:docMk/>
            <pc:sldMk cId="553770324" sldId="260"/>
            <ac:spMk id="12" creationId="{D4974D33-8DC5-464E-8C6D-BE58F0669C17}"/>
          </ac:spMkLst>
        </pc:spChg>
        <pc:picChg chg="add del mod">
          <ac:chgData name="Dr. Joyce Van Donkersgoed" userId="737df721-75dd-42de-957e-221c7ddbe34a" providerId="ADAL" clId="{9C9CFCCE-D78A-47E7-AA73-45CADCE6D013}" dt="2023-01-04T22:19:45.580" v="108" actId="478"/>
          <ac:picMkLst>
            <pc:docMk/>
            <pc:sldMk cId="553770324" sldId="260"/>
            <ac:picMk id="2" creationId="{6BA37DEF-BBBB-66B6-6910-F791AE7B3B33}"/>
          </ac:picMkLst>
        </pc:picChg>
        <pc:picChg chg="mod">
          <ac:chgData name="Dr. Joyce Van Donkersgoed" userId="737df721-75dd-42de-957e-221c7ddbe34a" providerId="ADAL" clId="{9C9CFCCE-D78A-47E7-AA73-45CADCE6D013}" dt="2023-01-04T22:24:12.155" v="143" actId="26606"/>
          <ac:picMkLst>
            <pc:docMk/>
            <pc:sldMk cId="553770324" sldId="260"/>
            <ac:picMk id="5" creationId="{33EA83D6-3822-4ACD-A653-B983DB6CDAD8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553770324" sldId="260"/>
            <ac:picMk id="10" creationId="{8AF759DF-D9E3-4B26-812A-273F13F63498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9:36.070" v="163" actId="1076"/>
        <pc:sldMkLst>
          <pc:docMk/>
          <pc:sldMk cId="1785196574" sldId="262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1785196574" sldId="262"/>
            <ac:spMk id="5" creationId="{78C9EEC7-C5A5-4F7E-BDFF-B88D66A0F598}"/>
          </ac:spMkLst>
        </pc:spChg>
        <pc:spChg chg="mod">
          <ac:chgData name="Dr. Joyce Van Donkersgoed" userId="737df721-75dd-42de-957e-221c7ddbe34a" providerId="ADAL" clId="{9C9CFCCE-D78A-47E7-AA73-45CADCE6D013}" dt="2023-01-04T22:29:29.446" v="161" actId="1076"/>
          <ac:spMkLst>
            <pc:docMk/>
            <pc:sldMk cId="1785196574" sldId="262"/>
            <ac:spMk id="17" creationId="{129C09E0-992D-4479-90AD-4074EDAC0E6F}"/>
          </ac:spMkLst>
        </pc:spChg>
        <pc:spChg chg="mod">
          <ac:chgData name="Dr. Joyce Van Donkersgoed" userId="737df721-75dd-42de-957e-221c7ddbe34a" providerId="ADAL" clId="{9C9CFCCE-D78A-47E7-AA73-45CADCE6D013}" dt="2023-01-04T22:23:57.703" v="139" actId="27636"/>
          <ac:spMkLst>
            <pc:docMk/>
            <pc:sldMk cId="1785196574" sldId="262"/>
            <ac:spMk id="18" creationId="{4DAEC44E-36FC-4DA3-9BF6-2AA967338A0C}"/>
          </ac:spMkLst>
        </pc:spChg>
        <pc:spChg chg="mod">
          <ac:chgData name="Dr. Joyce Van Donkersgoed" userId="737df721-75dd-42de-957e-221c7ddbe34a" providerId="ADAL" clId="{9C9CFCCE-D78A-47E7-AA73-45CADCE6D013}" dt="2023-01-04T22:29:36.070" v="163" actId="1076"/>
          <ac:spMkLst>
            <pc:docMk/>
            <pc:sldMk cId="1785196574" sldId="262"/>
            <ac:spMk id="22" creationId="{2953A726-FF29-4E93-B9D5-2DB279AF6852}"/>
          </ac:spMkLst>
        </pc:spChg>
        <pc:spChg chg="mod">
          <ac:chgData name="Dr. Joyce Van Donkersgoed" userId="737df721-75dd-42de-957e-221c7ddbe34a" providerId="ADAL" clId="{9C9CFCCE-D78A-47E7-AA73-45CADCE6D013}" dt="2023-01-04T22:29:33.619" v="162" actId="1076"/>
          <ac:spMkLst>
            <pc:docMk/>
            <pc:sldMk cId="1785196574" sldId="262"/>
            <ac:spMk id="23" creationId="{70C6BF7C-39C1-4CEB-B6A3-DB3B4887384B}"/>
          </ac:spMkLst>
        </pc:spChg>
        <pc:picChg chg="add del mod">
          <ac:chgData name="Dr. Joyce Van Donkersgoed" userId="737df721-75dd-42de-957e-221c7ddbe34a" providerId="ADAL" clId="{9C9CFCCE-D78A-47E7-AA73-45CADCE6D013}" dt="2023-01-04T22:20:33.404" v="122" actId="478"/>
          <ac:picMkLst>
            <pc:docMk/>
            <pc:sldMk cId="1785196574" sldId="262"/>
            <ac:picMk id="2" creationId="{C130D85A-0C6F-8406-EA4A-A10F78B49FA2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1785196574" sldId="262"/>
            <ac:picMk id="3" creationId="{DF53B92E-7D04-4F35-97AE-B1540150646F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1785196574" sldId="262"/>
            <ac:picMk id="8" creationId="{26A19117-D13C-41D5-98C4-4D3314ECD449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1785196574" sldId="262"/>
            <ac:picMk id="21" creationId="{B9FDA683-646D-420C-863E-69084947ED2E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9:54.486" v="165" actId="1076"/>
        <pc:sldMkLst>
          <pc:docMk/>
          <pc:sldMk cId="3101342347" sldId="263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3101342347" sldId="263"/>
            <ac:spMk id="8" creationId="{C329D7D3-81A6-4319-9C35-4FCAE6BFF55B}"/>
          </ac:spMkLst>
        </pc:sp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3101342347" sldId="263"/>
            <ac:picMk id="2" creationId="{104ADB01-DC25-4EC8-9692-DD531D3D80FA}"/>
          </ac:picMkLst>
        </pc:picChg>
        <pc:picChg chg="add del mod">
          <ac:chgData name="Dr. Joyce Van Donkersgoed" userId="737df721-75dd-42de-957e-221c7ddbe34a" providerId="ADAL" clId="{9C9CFCCE-D78A-47E7-AA73-45CADCE6D013}" dt="2023-01-04T22:20:40.446" v="124" actId="478"/>
          <ac:picMkLst>
            <pc:docMk/>
            <pc:sldMk cId="3101342347" sldId="263"/>
            <ac:picMk id="3" creationId="{4A4CBDCB-2828-CBBC-205B-EA230FC57D9F}"/>
          </ac:picMkLst>
        </pc:picChg>
        <pc:picChg chg="mod">
          <ac:chgData name="Dr. Joyce Van Donkersgoed" userId="737df721-75dd-42de-957e-221c7ddbe34a" providerId="ADAL" clId="{9C9CFCCE-D78A-47E7-AA73-45CADCE6D013}" dt="2023-01-04T22:29:54.486" v="165" actId="1076"/>
          <ac:picMkLst>
            <pc:docMk/>
            <pc:sldMk cId="3101342347" sldId="263"/>
            <ac:picMk id="14" creationId="{9991A61E-06B4-4362-A44C-EDC242FDA6EF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30:16.421" v="174" actId="1076"/>
        <pc:sldMkLst>
          <pc:docMk/>
          <pc:sldMk cId="4103213946" sldId="264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4103213946" sldId="264"/>
            <ac:spMk id="2" creationId="{9188B091-9B2F-4141-9551-AA211829EA8E}"/>
          </ac:spMkLst>
        </pc:spChg>
        <pc:spChg chg="mod">
          <ac:chgData name="Dr. Joyce Van Donkersgoed" userId="737df721-75dd-42de-957e-221c7ddbe34a" providerId="ADAL" clId="{9C9CFCCE-D78A-47E7-AA73-45CADCE6D013}" dt="2023-01-04T22:30:16.421" v="174" actId="1076"/>
          <ac:spMkLst>
            <pc:docMk/>
            <pc:sldMk cId="4103213946" sldId="264"/>
            <ac:spMk id="9" creationId="{876C7718-B10F-47E4-8E34-D555ED092CCF}"/>
          </ac:spMkLst>
        </pc:sp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4103213946" sldId="264"/>
            <ac:picMk id="4" creationId="{884E489B-C904-4907-99EB-F758F95CEE8E}"/>
          </ac:picMkLst>
        </pc:picChg>
        <pc:picChg chg="add del mod">
          <ac:chgData name="Dr. Joyce Van Donkersgoed" userId="737df721-75dd-42de-957e-221c7ddbe34a" providerId="ADAL" clId="{9C9CFCCE-D78A-47E7-AA73-45CADCE6D013}" dt="2023-01-04T22:20:43.420" v="125" actId="478"/>
          <ac:picMkLst>
            <pc:docMk/>
            <pc:sldMk cId="4103213946" sldId="264"/>
            <ac:picMk id="6" creationId="{E2CC2FD0-7617-BCB7-3C7C-FF02091D10C6}"/>
          </ac:picMkLst>
        </pc:picChg>
        <pc:picChg chg="mod">
          <ac:chgData name="Dr. Joyce Van Donkersgoed" userId="737df721-75dd-42de-957e-221c7ddbe34a" providerId="ADAL" clId="{9C9CFCCE-D78A-47E7-AA73-45CADCE6D013}" dt="2023-01-04T22:30:07.784" v="170" actId="14100"/>
          <ac:picMkLst>
            <pc:docMk/>
            <pc:sldMk cId="4103213946" sldId="264"/>
            <ac:picMk id="7" creationId="{38053562-6A13-4E50-ADFB-6F9F0C125BE5}"/>
          </ac:picMkLst>
        </pc:picChg>
      </pc:sldChg>
      <pc:sldChg chg="addSp delSp modSp mod modTransition setBg modAnim setClrOvrMap delDesignElem">
        <pc:chgData name="Dr. Joyce Van Donkersgoed" userId="737df721-75dd-42de-957e-221c7ddbe34a" providerId="ADAL" clId="{9C9CFCCE-D78A-47E7-AA73-45CADCE6D013}" dt="2023-01-04T22:27:08.901" v="150" actId="26606"/>
        <pc:sldMkLst>
          <pc:docMk/>
          <pc:sldMk cId="3571596361" sldId="266"/>
        </pc:sldMkLst>
        <pc:spChg chg="mod ord">
          <ac:chgData name="Dr. Joyce Van Donkersgoed" userId="737df721-75dd-42de-957e-221c7ddbe34a" providerId="ADAL" clId="{9C9CFCCE-D78A-47E7-AA73-45CADCE6D013}" dt="2023-01-04T22:27:08.901" v="150" actId="26606"/>
          <ac:spMkLst>
            <pc:docMk/>
            <pc:sldMk cId="3571596361" sldId="266"/>
            <ac:spMk id="2" creationId="{C9470A65-C6A8-44A6-9AC8-A6E80563E6CE}"/>
          </ac:spMkLst>
        </pc:spChg>
        <pc:spChg chg="mod ord">
          <ac:chgData name="Dr. Joyce Van Donkersgoed" userId="737df721-75dd-42de-957e-221c7ddbe34a" providerId="ADAL" clId="{9C9CFCCE-D78A-47E7-AA73-45CADCE6D013}" dt="2023-01-04T22:27:08.901" v="150" actId="26606"/>
          <ac:spMkLst>
            <pc:docMk/>
            <pc:sldMk cId="3571596361" sldId="266"/>
            <ac:spMk id="3" creationId="{6E5F06B5-7CDB-4DF6-9F27-86DD468CB339}"/>
          </ac:spMkLst>
        </pc:spChg>
        <pc:spChg chg="del mod">
          <ac:chgData name="Dr. Joyce Van Donkersgoed" userId="737df721-75dd-42de-957e-221c7ddbe34a" providerId="ADAL" clId="{9C9CFCCE-D78A-47E7-AA73-45CADCE6D013}" dt="2023-01-04T22:18:06.320" v="77" actId="478"/>
          <ac:spMkLst>
            <pc:docMk/>
            <pc:sldMk cId="3571596361" sldId="266"/>
            <ac:spMk id="4" creationId="{BE9162D6-B9A4-41B6-8947-9AAE7A81AC93}"/>
          </ac:spMkLst>
        </pc:spChg>
        <pc:spChg chg="add del">
          <ac:chgData name="Dr. Joyce Van Donkersgoed" userId="737df721-75dd-42de-957e-221c7ddbe34a" providerId="ADAL" clId="{9C9CFCCE-D78A-47E7-AA73-45CADCE6D013}" dt="2023-01-04T22:22:22.259" v="133" actId="26606"/>
          <ac:spMkLst>
            <pc:docMk/>
            <pc:sldMk cId="3571596361" sldId="266"/>
            <ac:spMk id="5" creationId="{57ABABA7-0420-4200-9B65-1C1967CE9373}"/>
          </ac:spMkLst>
        </pc:spChg>
        <pc:spChg chg="add del">
          <ac:chgData name="Dr. Joyce Van Donkersgoed" userId="737df721-75dd-42de-957e-221c7ddbe34a" providerId="ADAL" clId="{9C9CFCCE-D78A-47E7-AA73-45CADCE6D013}" dt="2023-01-04T22:22:22.259" v="133" actId="26606"/>
          <ac:spMkLst>
            <pc:docMk/>
            <pc:sldMk cId="3571596361" sldId="266"/>
            <ac:spMk id="9" creationId="{A317EBE3-FF86-4DA1-BC9A-331F7F2144E9}"/>
          </ac:spMkLst>
        </pc:spChg>
        <pc:spChg chg="add del">
          <ac:chgData name="Dr. Joyce Van Donkersgoed" userId="737df721-75dd-42de-957e-221c7ddbe34a" providerId="ADAL" clId="{9C9CFCCE-D78A-47E7-AA73-45CADCE6D013}" dt="2023-01-04T22:26:35.487" v="145" actId="26606"/>
          <ac:spMkLst>
            <pc:docMk/>
            <pc:sldMk cId="3571596361" sldId="266"/>
            <ac:spMk id="30" creationId="{E49CC64F-7275-4E33-961B-0C5CDC439875}"/>
          </ac:spMkLst>
        </pc:spChg>
        <pc:spChg chg="add del">
          <ac:chgData name="Dr. Joyce Van Donkersgoed" userId="737df721-75dd-42de-957e-221c7ddbe34a" providerId="ADAL" clId="{9C9CFCCE-D78A-47E7-AA73-45CADCE6D013}" dt="2023-01-04T22:27:00.032" v="147" actId="26606"/>
          <ac:spMkLst>
            <pc:docMk/>
            <pc:sldMk cId="3571596361" sldId="266"/>
            <ac:spMk id="32" creationId="{E91DC736-0EF8-4F87-9146-EBF1D2EE4D3D}"/>
          </ac:spMkLst>
        </pc:spChg>
        <pc:spChg chg="add del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3571596361" sldId="266"/>
            <ac:spMk id="33" creationId="{FA94DED7-0A28-4AD9-8747-E94113225016}"/>
          </ac:spMkLst>
        </pc:spChg>
        <pc:spChg chg="add del">
          <ac:chgData name="Dr. Joyce Van Donkersgoed" userId="737df721-75dd-42de-957e-221c7ddbe34a" providerId="ADAL" clId="{9C9CFCCE-D78A-47E7-AA73-45CADCE6D013}" dt="2023-01-04T22:27:00.032" v="147" actId="26606"/>
          <ac:spMkLst>
            <pc:docMk/>
            <pc:sldMk cId="3571596361" sldId="266"/>
            <ac:spMk id="34" creationId="{097CD68E-23E3-4007-8847-CD0944C4F7BE}"/>
          </ac:spMkLst>
        </pc:spChg>
        <pc:spChg chg="add del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3571596361" sldId="266"/>
            <ac:spMk id="35" creationId="{6F175609-91A3-416E-BC3D-7548FDE02910}"/>
          </ac:spMkLst>
        </pc:spChg>
        <pc:spChg chg="add del">
          <ac:chgData name="Dr. Joyce Van Donkersgoed" userId="737df721-75dd-42de-957e-221c7ddbe34a" providerId="ADAL" clId="{9C9CFCCE-D78A-47E7-AA73-45CADCE6D013}" dt="2023-01-04T22:27:00.032" v="147" actId="26606"/>
          <ac:spMkLst>
            <pc:docMk/>
            <pc:sldMk cId="3571596361" sldId="266"/>
            <ac:spMk id="36" creationId="{AF2F604E-43BE-4DC3-B983-E071523364F8}"/>
          </ac:spMkLst>
        </pc:spChg>
        <pc:spChg chg="add del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3571596361" sldId="266"/>
            <ac:spMk id="37" creationId="{9A3B0D54-9DF0-4FF8-A0AA-B4234DF358EF}"/>
          </ac:spMkLst>
        </pc:spChg>
        <pc:spChg chg="add del">
          <ac:chgData name="Dr. Joyce Van Donkersgoed" userId="737df721-75dd-42de-957e-221c7ddbe34a" providerId="ADAL" clId="{9C9CFCCE-D78A-47E7-AA73-45CADCE6D013}" dt="2023-01-04T22:27:00.032" v="147" actId="26606"/>
          <ac:spMkLst>
            <pc:docMk/>
            <pc:sldMk cId="3571596361" sldId="266"/>
            <ac:spMk id="39" creationId="{08C9B587-E65E-4B52-B37C-ABEBB6E87928}"/>
          </ac:spMkLst>
        </pc:spChg>
        <pc:spChg chg="add del">
          <ac:chgData name="Dr. Joyce Van Donkersgoed" userId="737df721-75dd-42de-957e-221c7ddbe34a" providerId="ADAL" clId="{9C9CFCCE-D78A-47E7-AA73-45CADCE6D013}" dt="2023-01-04T22:27:08.901" v="149" actId="26606"/>
          <ac:spMkLst>
            <pc:docMk/>
            <pc:sldMk cId="3571596361" sldId="266"/>
            <ac:spMk id="41" creationId="{0671A8AE-40A1-4631-A6B8-581AFF065482}"/>
          </ac:spMkLst>
        </pc:spChg>
        <pc:spChg chg="add del">
          <ac:chgData name="Dr. Joyce Van Donkersgoed" userId="737df721-75dd-42de-957e-221c7ddbe34a" providerId="ADAL" clId="{9C9CFCCE-D78A-47E7-AA73-45CADCE6D013}" dt="2023-01-04T22:27:08.901" v="149" actId="26606"/>
          <ac:spMkLst>
            <pc:docMk/>
            <pc:sldMk cId="3571596361" sldId="266"/>
            <ac:spMk id="42" creationId="{AB58EF07-17C2-48CF-ABB0-EEF1F17CB8F0}"/>
          </ac:spMkLst>
        </pc:spChg>
        <pc:spChg chg="add del">
          <ac:chgData name="Dr. Joyce Van Donkersgoed" userId="737df721-75dd-42de-957e-221c7ddbe34a" providerId="ADAL" clId="{9C9CFCCE-D78A-47E7-AA73-45CADCE6D013}" dt="2023-01-04T22:27:08.901" v="149" actId="26606"/>
          <ac:spMkLst>
            <pc:docMk/>
            <pc:sldMk cId="3571596361" sldId="266"/>
            <ac:spMk id="43" creationId="{AF2F604E-43BE-4DC3-B983-E071523364F8}"/>
          </ac:spMkLst>
        </pc:spChg>
        <pc:spChg chg="add del">
          <ac:chgData name="Dr. Joyce Van Donkersgoed" userId="737df721-75dd-42de-957e-221c7ddbe34a" providerId="ADAL" clId="{9C9CFCCE-D78A-47E7-AA73-45CADCE6D013}" dt="2023-01-04T22:27:08.901" v="149" actId="26606"/>
          <ac:spMkLst>
            <pc:docMk/>
            <pc:sldMk cId="3571596361" sldId="266"/>
            <ac:spMk id="44" creationId="{08C9B587-E65E-4B52-B37C-ABEBB6E87928}"/>
          </ac:spMkLst>
        </pc:spChg>
        <pc:spChg chg="add">
          <ac:chgData name="Dr. Joyce Van Donkersgoed" userId="737df721-75dd-42de-957e-221c7ddbe34a" providerId="ADAL" clId="{9C9CFCCE-D78A-47E7-AA73-45CADCE6D013}" dt="2023-01-04T22:27:08.901" v="150" actId="26606"/>
          <ac:spMkLst>
            <pc:docMk/>
            <pc:sldMk cId="3571596361" sldId="266"/>
            <ac:spMk id="46" creationId="{ECC07320-C2CA-4E29-8481-9D9E143C7788}"/>
          </ac:spMkLst>
        </pc:spChg>
        <pc:spChg chg="add">
          <ac:chgData name="Dr. Joyce Van Donkersgoed" userId="737df721-75dd-42de-957e-221c7ddbe34a" providerId="ADAL" clId="{9C9CFCCE-D78A-47E7-AA73-45CADCE6D013}" dt="2023-01-04T22:27:08.901" v="150" actId="26606"/>
          <ac:spMkLst>
            <pc:docMk/>
            <pc:sldMk cId="3571596361" sldId="266"/>
            <ac:spMk id="47" creationId="{178FB36B-5BFE-42CA-BC60-1115E0D95EEC}"/>
          </ac:spMkLst>
        </pc:spChg>
        <pc:grpChg chg="add del">
          <ac:chgData name="Dr. Joyce Van Donkersgoed" userId="737df721-75dd-42de-957e-221c7ddbe34a" providerId="ADAL" clId="{9C9CFCCE-D78A-47E7-AA73-45CADCE6D013}" dt="2023-01-04T22:22:22.259" v="133" actId="26606"/>
          <ac:grpSpMkLst>
            <pc:docMk/>
            <pc:sldMk cId="3571596361" sldId="266"/>
            <ac:grpSpMk id="14" creationId="{7A03E380-9CD1-4ABA-A763-9F9D252B8908}"/>
          </ac:grpSpMkLst>
        </pc:grpChg>
        <pc:picChg chg="del">
          <ac:chgData name="Dr. Joyce Van Donkersgoed" userId="737df721-75dd-42de-957e-221c7ddbe34a" providerId="ADAL" clId="{9C9CFCCE-D78A-47E7-AA73-45CADCE6D013}" dt="2023-01-04T22:18:19.824" v="80" actId="478"/>
          <ac:picMkLst>
            <pc:docMk/>
            <pc:sldMk cId="3571596361" sldId="266"/>
            <ac:picMk id="6" creationId="{675E40C3-4AB0-4F10-9E22-AAB077F99DF9}"/>
          </ac:picMkLst>
        </pc:picChg>
        <pc:picChg chg="del">
          <ac:chgData name="Dr. Joyce Van Donkersgoed" userId="737df721-75dd-42de-957e-221c7ddbe34a" providerId="ADAL" clId="{9C9CFCCE-D78A-47E7-AA73-45CADCE6D013}" dt="2023-01-04T22:18:18.018" v="79" actId="478"/>
          <ac:picMkLst>
            <pc:docMk/>
            <pc:sldMk cId="3571596361" sldId="266"/>
            <ac:picMk id="7" creationId="{51A89056-D182-40CD-BEB8-32C144B06084}"/>
          </ac:picMkLst>
        </pc:picChg>
        <pc:picChg chg="del">
          <ac:chgData name="Dr. Joyce Van Donkersgoed" userId="737df721-75dd-42de-957e-221c7ddbe34a" providerId="ADAL" clId="{9C9CFCCE-D78A-47E7-AA73-45CADCE6D013}" dt="2023-01-04T22:18:21.337" v="81" actId="478"/>
          <ac:picMkLst>
            <pc:docMk/>
            <pc:sldMk cId="3571596361" sldId="266"/>
            <ac:picMk id="8" creationId="{6AF12AC6-6972-47A2-A06D-9FAEF4488E3C}"/>
          </ac:picMkLst>
        </pc:picChg>
        <pc:picChg chg="del">
          <ac:chgData name="Dr. Joyce Van Donkersgoed" userId="737df721-75dd-42de-957e-221c7ddbe34a" providerId="ADAL" clId="{9C9CFCCE-D78A-47E7-AA73-45CADCE6D013}" dt="2023-01-04T22:18:23.313" v="82" actId="478"/>
          <ac:picMkLst>
            <pc:docMk/>
            <pc:sldMk cId="3571596361" sldId="266"/>
            <ac:picMk id="10" creationId="{A2D50B3C-65E0-4266-8B8A-8EFB7052EDBD}"/>
          </ac:picMkLst>
        </pc:picChg>
        <pc:picChg chg="add del mod">
          <ac:chgData name="Dr. Joyce Van Donkersgoed" userId="737df721-75dd-42de-957e-221c7ddbe34a" providerId="ADAL" clId="{9C9CFCCE-D78A-47E7-AA73-45CADCE6D013}" dt="2023-01-04T22:19:20.482" v="105"/>
          <ac:picMkLst>
            <pc:docMk/>
            <pc:sldMk cId="3571596361" sldId="266"/>
            <ac:picMk id="11" creationId="{50BAD365-A3ED-3867-0BD2-B0A043A7EAE2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3571596361" sldId="266"/>
            <ac:picMk id="12" creationId="{3B0D0C95-7097-41BA-B5CC-C353BF0DEDE9}"/>
          </ac:picMkLst>
        </pc:picChg>
        <pc:picChg chg="add mod ord">
          <ac:chgData name="Dr. Joyce Van Donkersgoed" userId="737df721-75dd-42de-957e-221c7ddbe34a" providerId="ADAL" clId="{9C9CFCCE-D78A-47E7-AA73-45CADCE6D013}" dt="2023-01-04T22:27:08.901" v="150" actId="26606"/>
          <ac:picMkLst>
            <pc:docMk/>
            <pc:sldMk cId="3571596361" sldId="266"/>
            <ac:picMk id="28" creationId="{1D3FA356-ED24-8C22-B375-DD6940B9F677}"/>
          </ac:picMkLst>
        </pc:picChg>
        <pc:cxnChg chg="add del">
          <ac:chgData name="Dr. Joyce Van Donkersgoed" userId="737df721-75dd-42de-957e-221c7ddbe34a" providerId="ADAL" clId="{9C9CFCCE-D78A-47E7-AA73-45CADCE6D013}" dt="2023-01-04T22:22:22.259" v="133" actId="26606"/>
          <ac:cxnSpMkLst>
            <pc:docMk/>
            <pc:sldMk cId="3571596361" sldId="266"/>
            <ac:cxnSpMk id="13" creationId="{34D43EC1-35FA-4FC3-8526-F655CEB09D9C}"/>
          </ac:cxnSpMkLst>
        </pc:cxnChg>
      </pc:sldChg>
      <pc:sldChg chg="addSp delSp modSp mod modTransition modAnim">
        <pc:chgData name="Dr. Joyce Van Donkersgoed" userId="737df721-75dd-42de-957e-221c7ddbe34a" providerId="ADAL" clId="{9C9CFCCE-D78A-47E7-AA73-45CADCE6D013}" dt="2023-01-04T22:30:31.442" v="178" actId="1076"/>
        <pc:sldMkLst>
          <pc:docMk/>
          <pc:sldMk cId="3543422163" sldId="267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3543422163" sldId="267"/>
            <ac:spMk id="2" creationId="{6DFAAA1F-5BC9-44BC-BCD3-C05778D7C8C1}"/>
          </ac:spMkLst>
        </pc:spChg>
        <pc:spChg chg="mod">
          <ac:chgData name="Dr. Joyce Van Donkersgoed" userId="737df721-75dd-42de-957e-221c7ddbe34a" providerId="ADAL" clId="{9C9CFCCE-D78A-47E7-AA73-45CADCE6D013}" dt="2023-01-04T22:30:28.865" v="177" actId="1076"/>
          <ac:spMkLst>
            <pc:docMk/>
            <pc:sldMk cId="3543422163" sldId="267"/>
            <ac:spMk id="8" creationId="{FEBDDDF1-8F96-4E3D-970B-41DE521DF966}"/>
          </ac:spMkLst>
        </pc:spChg>
        <pc:spChg chg="mod">
          <ac:chgData name="Dr. Joyce Van Donkersgoed" userId="737df721-75dd-42de-957e-221c7ddbe34a" providerId="ADAL" clId="{9C9CFCCE-D78A-47E7-AA73-45CADCE6D013}" dt="2023-01-04T22:30:31.442" v="178" actId="1076"/>
          <ac:spMkLst>
            <pc:docMk/>
            <pc:sldMk cId="3543422163" sldId="267"/>
            <ac:spMk id="9" creationId="{60578E42-7DD2-41D4-83C1-713A222E5971}"/>
          </ac:spMkLst>
        </pc:sp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3543422163" sldId="267"/>
            <ac:picMk id="3" creationId="{6EE28BE6-A305-4BF9-9231-50BFE3E90426}"/>
          </ac:picMkLst>
        </pc:picChg>
        <pc:picChg chg="add del mod">
          <ac:chgData name="Dr. Joyce Van Donkersgoed" userId="737df721-75dd-42de-957e-221c7ddbe34a" providerId="ADAL" clId="{9C9CFCCE-D78A-47E7-AA73-45CADCE6D013}" dt="2023-01-04T22:20:46.476" v="126" actId="478"/>
          <ac:picMkLst>
            <pc:docMk/>
            <pc:sldMk cId="3543422163" sldId="267"/>
            <ac:picMk id="4" creationId="{AF1027FA-CC89-C7D3-2ECA-9D5F8FF96C99}"/>
          </ac:picMkLst>
        </pc:picChg>
        <pc:picChg chg="mod">
          <ac:chgData name="Dr. Joyce Van Donkersgoed" userId="737df721-75dd-42de-957e-221c7ddbe34a" providerId="ADAL" clId="{9C9CFCCE-D78A-47E7-AA73-45CADCE6D013}" dt="2023-01-04T22:30:26.571" v="176" actId="14100"/>
          <ac:picMkLst>
            <pc:docMk/>
            <pc:sldMk cId="3543422163" sldId="267"/>
            <ac:picMk id="5" creationId="{5568F4FE-28CC-4CC9-9F12-B96FB325A405}"/>
          </ac:picMkLst>
        </pc:picChg>
        <pc:picChg chg="mod">
          <ac:chgData name="Dr. Joyce Van Donkersgoed" userId="737df721-75dd-42de-957e-221c7ddbe34a" providerId="ADAL" clId="{9C9CFCCE-D78A-47E7-AA73-45CADCE6D013}" dt="2023-01-04T22:30:22.745" v="175" actId="14100"/>
          <ac:picMkLst>
            <pc:docMk/>
            <pc:sldMk cId="3543422163" sldId="267"/>
            <ac:picMk id="7" creationId="{5210689F-017D-4418-BF7F-5F95347FA01A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9:02.591" v="159" actId="1076"/>
        <pc:sldMkLst>
          <pc:docMk/>
          <pc:sldMk cId="1353210821" sldId="268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1353210821" sldId="268"/>
            <ac:spMk id="2" creationId="{6A802836-D6F3-4159-AC9B-29E4ECF548DD}"/>
          </ac:spMkLst>
        </pc:spChg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1353210821" sldId="268"/>
            <ac:spMk id="8" creationId="{67846E05-AC7C-4ED3-AB56-7CBC194A1A7D}"/>
          </ac:spMkLst>
        </pc:spChg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1353210821" sldId="268"/>
            <ac:spMk id="9" creationId="{98A82790-4556-47C0-9335-C52931D0E07A}"/>
          </ac:spMkLst>
        </pc:spChg>
        <pc:spChg chg="mod">
          <ac:chgData name="Dr. Joyce Van Donkersgoed" userId="737df721-75dd-42de-957e-221c7ddbe34a" providerId="ADAL" clId="{9C9CFCCE-D78A-47E7-AA73-45CADCE6D013}" dt="2023-01-04T22:29:02.591" v="159" actId="1076"/>
          <ac:spMkLst>
            <pc:docMk/>
            <pc:sldMk cId="1353210821" sldId="268"/>
            <ac:spMk id="12" creationId="{4C17B407-CE12-49DE-8E58-9DA1357C71DF}"/>
          </ac:spMkLst>
        </pc:sp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1353210821" sldId="268"/>
            <ac:picMk id="5" creationId="{E8F6FDBC-5886-4FED-9C8F-CE199D855A05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1353210821" sldId="268"/>
            <ac:picMk id="7" creationId="{6FD76C17-122C-4467-8ED1-F0240A1E7BE7}"/>
          </ac:picMkLst>
        </pc:picChg>
        <pc:picChg chg="add del mod">
          <ac:chgData name="Dr. Joyce Van Donkersgoed" userId="737df721-75dd-42de-957e-221c7ddbe34a" providerId="ADAL" clId="{9C9CFCCE-D78A-47E7-AA73-45CADCE6D013}" dt="2023-01-04T22:20:16.929" v="118" actId="478"/>
          <ac:picMkLst>
            <pc:docMk/>
            <pc:sldMk cId="1353210821" sldId="268"/>
            <ac:picMk id="10" creationId="{8F9C19F5-8047-CEA6-F8D5-3A0AED8D819A}"/>
          </ac:picMkLst>
        </pc:picChg>
        <pc:picChg chg="mod">
          <ac:chgData name="Dr. Joyce Van Donkersgoed" userId="737df721-75dd-42de-957e-221c7ddbe34a" providerId="ADAL" clId="{9C9CFCCE-D78A-47E7-AA73-45CADCE6D013}" dt="2023-01-04T22:28:57.585" v="158" actId="14100"/>
          <ac:picMkLst>
            <pc:docMk/>
            <pc:sldMk cId="1353210821" sldId="268"/>
            <ac:picMk id="11" creationId="{50104B25-EE58-4F78-8062-B6BE5E2AB7A0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3:57.547" v="137"/>
        <pc:sldMkLst>
          <pc:docMk/>
          <pc:sldMk cId="2705971947" sldId="269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705971947" sldId="269"/>
            <ac:spMk id="2" creationId="{59923EAF-9CEF-4BC4-992E-0700FAE2F30D}"/>
          </ac:spMkLst>
        </pc:sp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2705971947" sldId="269"/>
            <ac:picMk id="4" creationId="{FA9269F2-EB86-4F98-93A4-0CAE89F86E58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2705971947" sldId="269"/>
            <ac:picMk id="5" creationId="{2CA91A56-7521-4563-87BE-A96656E55629}"/>
          </ac:picMkLst>
        </pc:picChg>
        <pc:picChg chg="add del mod">
          <ac:chgData name="Dr. Joyce Van Donkersgoed" userId="737df721-75dd-42de-957e-221c7ddbe34a" providerId="ADAL" clId="{9C9CFCCE-D78A-47E7-AA73-45CADCE6D013}" dt="2023-01-04T22:19:53.012" v="111" actId="478"/>
          <ac:picMkLst>
            <pc:docMk/>
            <pc:sldMk cId="2705971947" sldId="269"/>
            <ac:picMk id="7" creationId="{024358F1-3BDB-5D3C-3DDC-0531FEC7946B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3:57.547" v="137"/>
        <pc:sldMkLst>
          <pc:docMk/>
          <pc:sldMk cId="1523772022" sldId="270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1523772022" sldId="270"/>
            <ac:spMk id="2" creationId="{039D0B54-4260-4DA8-8C11-3977E0051AD6}"/>
          </ac:spMkLst>
        </pc:sp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1523772022" sldId="270"/>
            <ac:picMk id="4" creationId="{4B385715-2212-4DD5-882C-8B1FBFE9D3AF}"/>
          </ac:picMkLst>
        </pc:picChg>
        <pc:picChg chg="add del mod">
          <ac:chgData name="Dr. Joyce Van Donkersgoed" userId="737df721-75dd-42de-957e-221c7ddbe34a" providerId="ADAL" clId="{9C9CFCCE-D78A-47E7-AA73-45CADCE6D013}" dt="2023-01-04T22:19:55.477" v="112" actId="478"/>
          <ac:picMkLst>
            <pc:docMk/>
            <pc:sldMk cId="1523772022" sldId="270"/>
            <ac:picMk id="5" creationId="{16B4A468-328C-3A4D-29C7-18E6C720366B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1523772022" sldId="270"/>
            <ac:picMk id="6" creationId="{2BF0421D-166B-4BA7-B26A-E3277A0AA746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3:57.547" v="137"/>
        <pc:sldMkLst>
          <pc:docMk/>
          <pc:sldMk cId="58831980" sldId="271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58831980" sldId="271"/>
            <ac:spMk id="2" creationId="{275C1CAA-8B8F-4FC5-B0AD-FA7C8D4E40E8}"/>
          </ac:spMkLst>
        </pc:spChg>
        <pc:spChg chg="mod">
          <ac:chgData name="Dr. Joyce Van Donkersgoed" userId="737df721-75dd-42de-957e-221c7ddbe34a" providerId="ADAL" clId="{9C9CFCCE-D78A-47E7-AA73-45CADCE6D013}" dt="2023-01-04T22:20:09.986" v="116" actId="1076"/>
          <ac:spMkLst>
            <pc:docMk/>
            <pc:sldMk cId="58831980" sldId="271"/>
            <ac:spMk id="3" creationId="{CDA48933-AC2B-4A63-A46A-AA18400EF2CF}"/>
          </ac:spMkLst>
        </pc:spChg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58831980" sldId="271"/>
            <ac:spMk id="5" creationId="{A0B84256-F5B9-4C93-A50E-B42613D95919}"/>
          </ac:spMkLst>
        </pc:spChg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58831980" sldId="271"/>
            <ac:spMk id="6" creationId="{4ABB7001-E1AE-4C55-A3B2-585EF707B457}"/>
          </ac:spMkLst>
        </pc:sp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58831980" sldId="271"/>
            <ac:picMk id="4" creationId="{DDC1F888-457B-4590-B284-F29B924037FE}"/>
          </ac:picMkLst>
        </pc:picChg>
        <pc:picChg chg="add del mod">
          <ac:chgData name="Dr. Joyce Van Donkersgoed" userId="737df721-75dd-42de-957e-221c7ddbe34a" providerId="ADAL" clId="{9C9CFCCE-D78A-47E7-AA73-45CADCE6D013}" dt="2023-01-04T22:19:58.095" v="113" actId="478"/>
          <ac:picMkLst>
            <pc:docMk/>
            <pc:sldMk cId="58831980" sldId="271"/>
            <ac:picMk id="7" creationId="{06CE64EB-D450-3E26-291D-E1EB849244C1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58831980" sldId="271"/>
            <ac:picMk id="10" creationId="{7A6640AB-A866-4605-84FD-8C3FA82088AF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58831980" sldId="271"/>
            <ac:picMk id="11" creationId="{677011C4-E34C-478D-8F30-BE54807CE284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8:44.560" v="156" actId="1076"/>
        <pc:sldMkLst>
          <pc:docMk/>
          <pc:sldMk cId="1700492539" sldId="272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1700492539" sldId="272"/>
            <ac:spMk id="2" creationId="{812B3B53-0CD5-49DA-8DD6-1218606D551F}"/>
          </ac:spMkLst>
        </pc:spChg>
        <pc:spChg chg="mod">
          <ac:chgData name="Dr. Joyce Van Donkersgoed" userId="737df721-75dd-42de-957e-221c7ddbe34a" providerId="ADAL" clId="{9C9CFCCE-D78A-47E7-AA73-45CADCE6D013}" dt="2023-01-04T22:28:44.560" v="156" actId="1076"/>
          <ac:spMkLst>
            <pc:docMk/>
            <pc:sldMk cId="1700492539" sldId="272"/>
            <ac:spMk id="3" creationId="{0B30BD7B-ECE0-4770-A105-16B63E307470}"/>
          </ac:spMkLst>
        </pc:sp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1700492539" sldId="272"/>
            <ac:picMk id="4" creationId="{78220710-5167-4312-BDF1-CC75ABF65397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1700492539" sldId="272"/>
            <ac:picMk id="5" creationId="{53257BC6-3DC0-408B-A017-65E390E1C802}"/>
          </ac:picMkLst>
        </pc:picChg>
        <pc:picChg chg="add del mod">
          <ac:chgData name="Dr. Joyce Van Donkersgoed" userId="737df721-75dd-42de-957e-221c7ddbe34a" providerId="ADAL" clId="{9C9CFCCE-D78A-47E7-AA73-45CADCE6D013}" dt="2023-01-04T22:20:13.553" v="117" actId="478"/>
          <ac:picMkLst>
            <pc:docMk/>
            <pc:sldMk cId="1700492539" sldId="272"/>
            <ac:picMk id="6" creationId="{DA2E6DA4-2AB3-959C-62A7-4731CA73940D}"/>
          </ac:picMkLst>
        </pc:picChg>
      </pc:sldChg>
      <pc:sldChg chg="addSp delSp modSp mod modTransition setBg modAnim">
        <pc:chgData name="Dr. Joyce Van Donkersgoed" userId="737df721-75dd-42de-957e-221c7ddbe34a" providerId="ADAL" clId="{9C9CFCCE-D78A-47E7-AA73-45CADCE6D013}" dt="2023-01-04T22:33:27.697" v="546" actId="26606"/>
        <pc:sldMkLst>
          <pc:docMk/>
          <pc:sldMk cId="2311707706" sldId="273"/>
        </pc:sldMkLst>
        <pc:spChg chg="mod">
          <ac:chgData name="Dr. Joyce Van Donkersgoed" userId="737df721-75dd-42de-957e-221c7ddbe34a" providerId="ADAL" clId="{9C9CFCCE-D78A-47E7-AA73-45CADCE6D013}" dt="2023-01-04T22:33:27.697" v="546" actId="26606"/>
          <ac:spMkLst>
            <pc:docMk/>
            <pc:sldMk cId="2311707706" sldId="273"/>
            <ac:spMk id="2" creationId="{F7F75F41-C69E-43DA-B8EF-FD2D5E96D485}"/>
          </ac:spMkLst>
        </pc:spChg>
        <pc:spChg chg="mod">
          <ac:chgData name="Dr. Joyce Van Donkersgoed" userId="737df721-75dd-42de-957e-221c7ddbe34a" providerId="ADAL" clId="{9C9CFCCE-D78A-47E7-AA73-45CADCE6D013}" dt="2023-01-04T22:33:27.697" v="546" actId="26606"/>
          <ac:spMkLst>
            <pc:docMk/>
            <pc:sldMk cId="2311707706" sldId="273"/>
            <ac:spMk id="3" creationId="{AB363339-D0CE-45F7-82D6-0E220A9D2345}"/>
          </ac:spMkLst>
        </pc:spChg>
        <pc:spChg chg="add">
          <ac:chgData name="Dr. Joyce Van Donkersgoed" userId="737df721-75dd-42de-957e-221c7ddbe34a" providerId="ADAL" clId="{9C9CFCCE-D78A-47E7-AA73-45CADCE6D013}" dt="2023-01-04T22:33:27.697" v="546" actId="26606"/>
          <ac:spMkLst>
            <pc:docMk/>
            <pc:sldMk cId="2311707706" sldId="273"/>
            <ac:spMk id="11" creationId="{F13C74B1-5B17-4795-BED0-7140497B445A}"/>
          </ac:spMkLst>
        </pc:spChg>
        <pc:spChg chg="add">
          <ac:chgData name="Dr. Joyce Van Donkersgoed" userId="737df721-75dd-42de-957e-221c7ddbe34a" providerId="ADAL" clId="{9C9CFCCE-D78A-47E7-AA73-45CADCE6D013}" dt="2023-01-04T22:33:27.697" v="546" actId="26606"/>
          <ac:spMkLst>
            <pc:docMk/>
            <pc:sldMk cId="2311707706" sldId="273"/>
            <ac:spMk id="13" creationId="{D4974D33-8DC5-464E-8C6D-BE58F0669C17}"/>
          </ac:spMkLst>
        </pc:spChg>
        <pc:picChg chg="add del mod">
          <ac:chgData name="Dr. Joyce Van Donkersgoed" userId="737df721-75dd-42de-957e-221c7ddbe34a" providerId="ADAL" clId="{9C9CFCCE-D78A-47E7-AA73-45CADCE6D013}" dt="2023-01-04T22:20:49.581" v="127" actId="478"/>
          <ac:picMkLst>
            <pc:docMk/>
            <pc:sldMk cId="2311707706" sldId="273"/>
            <ac:picMk id="4" creationId="{40FCEE2E-57D6-55CD-E72C-142BB1F49D3E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2311707706" sldId="273"/>
            <ac:picMk id="5" creationId="{BD111A27-E847-4DA5-8858-4458B49CC594}"/>
          </ac:picMkLst>
        </pc:picChg>
        <pc:picChg chg="mod">
          <ac:chgData name="Dr. Joyce Van Donkersgoed" userId="737df721-75dd-42de-957e-221c7ddbe34a" providerId="ADAL" clId="{9C9CFCCE-D78A-47E7-AA73-45CADCE6D013}" dt="2023-01-04T22:33:27.697" v="546" actId="26606"/>
          <ac:picMkLst>
            <pc:docMk/>
            <pc:sldMk cId="2311707706" sldId="273"/>
            <ac:picMk id="6" creationId="{50DC040D-78CF-4F56-BF60-6441E2C60FD5}"/>
          </ac:picMkLst>
        </pc:picChg>
      </pc:sldChg>
      <pc:sldChg chg="addSp delSp modSp mod modTransition setBg modAnim">
        <pc:chgData name="Dr. Joyce Van Donkersgoed" userId="737df721-75dd-42de-957e-221c7ddbe34a" providerId="ADAL" clId="{9C9CFCCE-D78A-47E7-AA73-45CADCE6D013}" dt="2023-01-05T22:18:30.780" v="3481" actId="14100"/>
        <pc:sldMkLst>
          <pc:docMk/>
          <pc:sldMk cId="1143921211" sldId="274"/>
        </pc:sldMkLst>
        <pc:spChg chg="mod">
          <ac:chgData name="Dr. Joyce Van Donkersgoed" userId="737df721-75dd-42de-957e-221c7ddbe34a" providerId="ADAL" clId="{9C9CFCCE-D78A-47E7-AA73-45CADCE6D013}" dt="2023-01-05T22:18:30.780" v="3481" actId="14100"/>
          <ac:spMkLst>
            <pc:docMk/>
            <pc:sldMk cId="1143921211" sldId="274"/>
            <ac:spMk id="2" creationId="{5DE9A2FE-FC8D-4463-A0EE-85E50CBE60D2}"/>
          </ac:spMkLst>
        </pc:spChg>
        <pc:spChg chg="mod ord">
          <ac:chgData name="Dr. Joyce Van Donkersgoed" userId="737df721-75dd-42de-957e-221c7ddbe34a" providerId="ADAL" clId="{9C9CFCCE-D78A-47E7-AA73-45CADCE6D013}" dt="2023-01-05T22:18:16.207" v="3480" actId="14100"/>
          <ac:spMkLst>
            <pc:docMk/>
            <pc:sldMk cId="1143921211" sldId="274"/>
            <ac:spMk id="3" creationId="{C0826405-10CA-4131-8669-FBDB94DCECF0}"/>
          </ac:spMkLst>
        </pc:spChg>
        <pc:spChg chg="add del">
          <ac:chgData name="Dr. Joyce Van Donkersgoed" userId="737df721-75dd-42de-957e-221c7ddbe34a" providerId="ADAL" clId="{9C9CFCCE-D78A-47E7-AA73-45CADCE6D013}" dt="2023-01-04T22:33:18.614" v="544" actId="26606"/>
          <ac:spMkLst>
            <pc:docMk/>
            <pc:sldMk cId="1143921211" sldId="274"/>
            <ac:spMk id="11" creationId="{F13C74B1-5B17-4795-BED0-7140497B445A}"/>
          </ac:spMkLst>
        </pc:spChg>
        <pc:spChg chg="add del">
          <ac:chgData name="Dr. Joyce Van Donkersgoed" userId="737df721-75dd-42de-957e-221c7ddbe34a" providerId="ADAL" clId="{9C9CFCCE-D78A-47E7-AA73-45CADCE6D013}" dt="2023-01-04T22:33:18.614" v="544" actId="26606"/>
          <ac:spMkLst>
            <pc:docMk/>
            <pc:sldMk cId="1143921211" sldId="274"/>
            <ac:spMk id="13" creationId="{D4974D33-8DC5-464E-8C6D-BE58F0669C17}"/>
          </ac:spMkLst>
        </pc:spChg>
        <pc:picChg chg="add del mod">
          <ac:chgData name="Dr. Joyce Van Donkersgoed" userId="737df721-75dd-42de-957e-221c7ddbe34a" providerId="ADAL" clId="{9C9CFCCE-D78A-47E7-AA73-45CADCE6D013}" dt="2023-01-04T22:20:52.503" v="128" actId="478"/>
          <ac:picMkLst>
            <pc:docMk/>
            <pc:sldMk cId="1143921211" sldId="274"/>
            <ac:picMk id="4" creationId="{C7FAFB45-66DF-72A0-6B04-6C15DF8665AF}"/>
          </ac:picMkLst>
        </pc:picChg>
        <pc:picChg chg="mod">
          <ac:chgData name="Dr. Joyce Van Donkersgoed" userId="737df721-75dd-42de-957e-221c7ddbe34a" providerId="ADAL" clId="{9C9CFCCE-D78A-47E7-AA73-45CADCE6D013}" dt="2023-01-04T22:33:18.614" v="545" actId="26606"/>
          <ac:picMkLst>
            <pc:docMk/>
            <pc:sldMk cId="1143921211" sldId="274"/>
            <ac:picMk id="6" creationId="{0EC40BBD-ED4D-4476-9626-631CF8199480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1143921211" sldId="274"/>
            <ac:picMk id="9" creationId="{0BC43C29-7A59-43D2-AE03-B3C0AE33DEC0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9:10.629" v="160" actId="1076"/>
        <pc:sldMkLst>
          <pc:docMk/>
          <pc:sldMk cId="1009394548" sldId="275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1009394548" sldId="275"/>
            <ac:spMk id="7" creationId="{B3E0A318-C8CE-4F6F-B275-499C33E49846}"/>
          </ac:spMkLst>
        </pc:spChg>
        <pc:spChg chg="mod">
          <ac:chgData name="Dr. Joyce Van Donkersgoed" userId="737df721-75dd-42de-957e-221c7ddbe34a" providerId="ADAL" clId="{9C9CFCCE-D78A-47E7-AA73-45CADCE6D013}" dt="2023-01-04T22:29:10.629" v="160" actId="1076"/>
          <ac:spMkLst>
            <pc:docMk/>
            <pc:sldMk cId="1009394548" sldId="275"/>
            <ac:spMk id="11" creationId="{61DD1FC1-3361-4D0B-8095-EA0C75BE77C3}"/>
          </ac:spMkLst>
        </pc:sp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1009394548" sldId="275"/>
            <ac:picMk id="2" creationId="{45090599-CD68-4C71-970D-8728DE38A2E1}"/>
          </ac:picMkLst>
        </pc:picChg>
        <pc:picChg chg="add del mod">
          <ac:chgData name="Dr. Joyce Van Donkersgoed" userId="737df721-75dd-42de-957e-221c7ddbe34a" providerId="ADAL" clId="{9C9CFCCE-D78A-47E7-AA73-45CADCE6D013}" dt="2023-01-04T22:20:22.781" v="119" actId="478"/>
          <ac:picMkLst>
            <pc:docMk/>
            <pc:sldMk cId="1009394548" sldId="275"/>
            <ac:picMk id="3" creationId="{FA2FE659-4720-3177-BCAF-64F6524E973A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1009394548" sldId="275"/>
            <ac:picMk id="9" creationId="{8E182E74-C988-441F-8136-CE2AF4ABA38C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3:57.547" v="137"/>
        <pc:sldMkLst>
          <pc:docMk/>
          <pc:sldMk cId="3710821664" sldId="276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3710821664" sldId="276"/>
            <ac:spMk id="2" creationId="{2B476B62-4273-463F-AAE0-F316E0B0CCAC}"/>
          </ac:spMkLst>
        </pc:spChg>
        <pc:picChg chg="add del mod">
          <ac:chgData name="Dr. Joyce Van Donkersgoed" userId="737df721-75dd-42de-957e-221c7ddbe34a" providerId="ADAL" clId="{9C9CFCCE-D78A-47E7-AA73-45CADCE6D013}" dt="2023-01-04T22:20:26.459" v="120" actId="478"/>
          <ac:picMkLst>
            <pc:docMk/>
            <pc:sldMk cId="3710821664" sldId="276"/>
            <ac:picMk id="3" creationId="{6200D9CB-CFD1-61E7-D71F-3D5DF502F143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3710821664" sldId="276"/>
            <ac:picMk id="4" creationId="{260E611B-1F2A-4E72-8B34-39E7C7AAD545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3710821664" sldId="276"/>
            <ac:picMk id="7" creationId="{A66596FA-A708-4032-B18A-D1B04214DBB8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3710821664" sldId="276"/>
            <ac:picMk id="10" creationId="{5C93F411-6693-4553-97A2-4A43DD21D068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3:57.547" v="137"/>
        <pc:sldMkLst>
          <pc:docMk/>
          <pc:sldMk cId="2998664089" sldId="277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998664089" sldId="277"/>
            <ac:spMk id="7" creationId="{32DD7479-4D3C-4D16-B4AF-E669E085181A}"/>
          </ac:spMkLst>
        </pc:spChg>
        <pc:picChg chg="add del mod">
          <ac:chgData name="Dr. Joyce Van Donkersgoed" userId="737df721-75dd-42de-957e-221c7ddbe34a" providerId="ADAL" clId="{9C9CFCCE-D78A-47E7-AA73-45CADCE6D013}" dt="2023-01-04T22:20:37.078" v="123" actId="478"/>
          <ac:picMkLst>
            <pc:docMk/>
            <pc:sldMk cId="2998664089" sldId="277"/>
            <ac:picMk id="2" creationId="{5FA0918B-866F-17D8-DF9A-D6DCD2624AD8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2998664089" sldId="277"/>
            <ac:picMk id="4" creationId="{35EE822E-8686-4A1D-8F77-7C1512933588}"/>
          </ac:picMkLst>
        </pc:picChg>
        <pc:picChg chg="mod">
          <ac:chgData name="Dr. Joyce Van Donkersgoed" userId="737df721-75dd-42de-957e-221c7ddbe34a" providerId="ADAL" clId="{9C9CFCCE-D78A-47E7-AA73-45CADCE6D013}" dt="2023-01-04T22:23:57.547" v="137"/>
          <ac:picMkLst>
            <pc:docMk/>
            <pc:sldMk cId="2998664089" sldId="277"/>
            <ac:picMk id="15" creationId="{C8230C3B-9721-475F-B630-B17D4B295050}"/>
          </ac:picMkLst>
        </pc:picChg>
      </pc:sldChg>
      <pc:sldChg chg="addSp delSp modSp mod modTransition modAnim">
        <pc:chgData name="Dr. Joyce Van Donkersgoed" userId="737df721-75dd-42de-957e-221c7ddbe34a" providerId="ADAL" clId="{9C9CFCCE-D78A-47E7-AA73-45CADCE6D013}" dt="2023-01-04T22:23:57.547" v="137"/>
        <pc:sldMkLst>
          <pc:docMk/>
          <pc:sldMk cId="2498106340" sldId="278"/>
        </pc:sldMkLst>
        <pc:spChg chg="mod">
          <ac:chgData name="Dr. Joyce Van Donkersgoed" userId="737df721-75dd-42de-957e-221c7ddbe34a" providerId="ADAL" clId="{9C9CFCCE-D78A-47E7-AA73-45CADCE6D013}" dt="2023-01-04T22:23:57.547" v="137"/>
          <ac:spMkLst>
            <pc:docMk/>
            <pc:sldMk cId="2498106340" sldId="278"/>
            <ac:spMk id="2" creationId="{9151BD63-CAA4-40DF-A03E-DB750CA66FA1}"/>
          </ac:spMkLst>
        </pc:sp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2498106340" sldId="278"/>
            <ac:picMk id="3" creationId="{72061218-AC44-4FBE-9542-9F24DFABCE62}"/>
          </ac:picMkLst>
        </pc:picChg>
        <pc:picChg chg="add del mod">
          <ac:chgData name="Dr. Joyce Van Donkersgoed" userId="737df721-75dd-42de-957e-221c7ddbe34a" providerId="ADAL" clId="{9C9CFCCE-D78A-47E7-AA73-45CADCE6D013}" dt="2023-01-04T22:20:29.850" v="121" actId="478"/>
          <ac:picMkLst>
            <pc:docMk/>
            <pc:sldMk cId="2498106340" sldId="278"/>
            <ac:picMk id="4" creationId="{E7DDC0D3-8ACF-D6B5-2CA6-FE5195FC350E}"/>
          </ac:picMkLst>
        </pc:picChg>
      </pc:sldChg>
      <pc:sldChg chg="addSp delSp modSp mod ord modTransition modAnim">
        <pc:chgData name="Dr. Joyce Van Donkersgoed" userId="737df721-75dd-42de-957e-221c7ddbe34a" providerId="ADAL" clId="{9C9CFCCE-D78A-47E7-AA73-45CADCE6D013}" dt="2023-01-05T22:16:55.283" v="3408" actId="14100"/>
        <pc:sldMkLst>
          <pc:docMk/>
          <pc:sldMk cId="1341390273" sldId="279"/>
        </pc:sldMkLst>
        <pc:spChg chg="mod">
          <ac:chgData name="Dr. Joyce Van Donkersgoed" userId="737df721-75dd-42de-957e-221c7ddbe34a" providerId="ADAL" clId="{9C9CFCCE-D78A-47E7-AA73-45CADCE6D013}" dt="2023-01-05T22:16:48.324" v="3407" actId="6549"/>
          <ac:spMkLst>
            <pc:docMk/>
            <pc:sldMk cId="1341390273" sldId="279"/>
            <ac:spMk id="13" creationId="{A80F2765-E3A8-4458-834F-EA1356534DAD}"/>
          </ac:spMkLst>
        </pc:spChg>
        <pc:picChg chg="add del mod">
          <ac:chgData name="Dr. Joyce Van Donkersgoed" userId="737df721-75dd-42de-957e-221c7ddbe34a" providerId="ADAL" clId="{9C9CFCCE-D78A-47E7-AA73-45CADCE6D013}" dt="2023-01-04T22:19:41.961" v="107" actId="478"/>
          <ac:picMkLst>
            <pc:docMk/>
            <pc:sldMk cId="1341390273" sldId="279"/>
            <ac:picMk id="2" creationId="{F8679495-472D-15EE-3872-595E0F5869D0}"/>
          </ac:picMkLst>
        </pc:picChg>
        <pc:picChg chg="del">
          <ac:chgData name="Dr. Joyce Van Donkersgoed" userId="737df721-75dd-42de-957e-221c7ddbe34a" providerId="ADAL" clId="{9C9CFCCE-D78A-47E7-AA73-45CADCE6D013}" dt="2023-01-04T22:19:15.363" v="104"/>
          <ac:picMkLst>
            <pc:docMk/>
            <pc:sldMk cId="1341390273" sldId="279"/>
            <ac:picMk id="5" creationId="{A98F4F6C-93F5-4804-B6B2-A7964E2C7A15}"/>
          </ac:picMkLst>
        </pc:picChg>
        <pc:picChg chg="mod">
          <ac:chgData name="Dr. Joyce Van Donkersgoed" userId="737df721-75dd-42de-957e-221c7ddbe34a" providerId="ADAL" clId="{9C9CFCCE-D78A-47E7-AA73-45CADCE6D013}" dt="2023-01-05T22:16:55.283" v="3408" actId="14100"/>
          <ac:picMkLst>
            <pc:docMk/>
            <pc:sldMk cId="1341390273" sldId="279"/>
            <ac:picMk id="17" creationId="{E2D86BDC-4C32-47B9-B381-5E095CB04D38}"/>
          </ac:picMkLst>
        </pc:picChg>
      </pc:sldChg>
      <pc:sldChg chg="addSp delSp modSp new mod setBg">
        <pc:chgData name="Dr. Joyce Van Donkersgoed" userId="737df721-75dd-42de-957e-221c7ddbe34a" providerId="ADAL" clId="{9C9CFCCE-D78A-47E7-AA73-45CADCE6D013}" dt="2023-01-05T22:19:18.375" v="3510" actId="14100"/>
        <pc:sldMkLst>
          <pc:docMk/>
          <pc:sldMk cId="842484914" sldId="280"/>
        </pc:sldMkLst>
        <pc:spChg chg="mod">
          <ac:chgData name="Dr. Joyce Van Donkersgoed" userId="737df721-75dd-42de-957e-221c7ddbe34a" providerId="ADAL" clId="{9C9CFCCE-D78A-47E7-AA73-45CADCE6D013}" dt="2023-01-04T22:33:01.082" v="542" actId="26606"/>
          <ac:spMkLst>
            <pc:docMk/>
            <pc:sldMk cId="842484914" sldId="280"/>
            <ac:spMk id="2" creationId="{481B1E68-18AC-F3AE-0EF1-5503068A3E24}"/>
          </ac:spMkLst>
        </pc:spChg>
        <pc:spChg chg="mod">
          <ac:chgData name="Dr. Joyce Van Donkersgoed" userId="737df721-75dd-42de-957e-221c7ddbe34a" providerId="ADAL" clId="{9C9CFCCE-D78A-47E7-AA73-45CADCE6D013}" dt="2023-01-05T22:19:18.375" v="3510" actId="14100"/>
          <ac:spMkLst>
            <pc:docMk/>
            <pc:sldMk cId="842484914" sldId="280"/>
            <ac:spMk id="3" creationId="{49F0F613-D7C3-F99B-303B-40D14DAD3DC9}"/>
          </ac:spMkLst>
        </pc:spChg>
        <pc:spChg chg="del">
          <ac:chgData name="Dr. Joyce Van Donkersgoed" userId="737df721-75dd-42de-957e-221c7ddbe34a" providerId="ADAL" clId="{9C9CFCCE-D78A-47E7-AA73-45CADCE6D013}" dt="2023-01-04T22:32:56.599" v="539" actId="931"/>
          <ac:spMkLst>
            <pc:docMk/>
            <pc:sldMk cId="842484914" sldId="280"/>
            <ac:spMk id="4" creationId="{F980C54A-E217-D64A-8C4C-505E0EEF233D}"/>
          </ac:spMkLst>
        </pc:spChg>
        <pc:spChg chg="add">
          <ac:chgData name="Dr. Joyce Van Donkersgoed" userId="737df721-75dd-42de-957e-221c7ddbe34a" providerId="ADAL" clId="{9C9CFCCE-D78A-47E7-AA73-45CADCE6D013}" dt="2023-01-04T22:33:01.082" v="542" actId="26606"/>
          <ac:spMkLst>
            <pc:docMk/>
            <pc:sldMk cId="842484914" sldId="280"/>
            <ac:spMk id="11" creationId="{F13C74B1-5B17-4795-BED0-7140497B445A}"/>
          </ac:spMkLst>
        </pc:spChg>
        <pc:spChg chg="add">
          <ac:chgData name="Dr. Joyce Van Donkersgoed" userId="737df721-75dd-42de-957e-221c7ddbe34a" providerId="ADAL" clId="{9C9CFCCE-D78A-47E7-AA73-45CADCE6D013}" dt="2023-01-04T22:33:01.082" v="542" actId="26606"/>
          <ac:spMkLst>
            <pc:docMk/>
            <pc:sldMk cId="842484914" sldId="280"/>
            <ac:spMk id="13" creationId="{D4974D33-8DC5-464E-8C6D-BE58F0669C17}"/>
          </ac:spMkLst>
        </pc:spChg>
        <pc:picChg chg="add mod">
          <ac:chgData name="Dr. Joyce Van Donkersgoed" userId="737df721-75dd-42de-957e-221c7ddbe34a" providerId="ADAL" clId="{9C9CFCCE-D78A-47E7-AA73-45CADCE6D013}" dt="2023-01-04T22:33:01.082" v="542" actId="26606"/>
          <ac:picMkLst>
            <pc:docMk/>
            <pc:sldMk cId="842484914" sldId="280"/>
            <ac:picMk id="6" creationId="{45220462-27AA-FD87-674E-140223ACCCE5}"/>
          </ac:picMkLst>
        </pc:picChg>
      </pc:sldChg>
      <pc:sldChg chg="addSp delSp modSp new mod ord modClrScheme chgLayout">
        <pc:chgData name="Dr. Joyce Van Donkersgoed" userId="737df721-75dd-42de-957e-221c7ddbe34a" providerId="ADAL" clId="{9C9CFCCE-D78A-47E7-AA73-45CADCE6D013}" dt="2023-01-05T21:13:23.910" v="1302" actId="1076"/>
        <pc:sldMkLst>
          <pc:docMk/>
          <pc:sldMk cId="489886368" sldId="281"/>
        </pc:sldMkLst>
        <pc:spChg chg="del mod ord">
          <ac:chgData name="Dr. Joyce Van Donkersgoed" userId="737df721-75dd-42de-957e-221c7ddbe34a" providerId="ADAL" clId="{9C9CFCCE-D78A-47E7-AA73-45CADCE6D013}" dt="2023-01-05T21:09:58.048" v="1143" actId="478"/>
          <ac:spMkLst>
            <pc:docMk/>
            <pc:sldMk cId="489886368" sldId="281"/>
            <ac:spMk id="2" creationId="{5A8B537E-B5D4-938C-5A05-B260E8FB0217}"/>
          </ac:spMkLst>
        </pc:spChg>
        <pc:spChg chg="del">
          <ac:chgData name="Dr. Joyce Van Donkersgoed" userId="737df721-75dd-42de-957e-221c7ddbe34a" providerId="ADAL" clId="{9C9CFCCE-D78A-47E7-AA73-45CADCE6D013}" dt="2023-01-05T21:09:51.097" v="1141" actId="700"/>
          <ac:spMkLst>
            <pc:docMk/>
            <pc:sldMk cId="489886368" sldId="281"/>
            <ac:spMk id="3" creationId="{B552084D-438D-6CB9-E3A7-2E0ACE0B2BDB}"/>
          </ac:spMkLst>
        </pc:spChg>
        <pc:spChg chg="add mod">
          <ac:chgData name="Dr. Joyce Van Donkersgoed" userId="737df721-75dd-42de-957e-221c7ddbe34a" providerId="ADAL" clId="{9C9CFCCE-D78A-47E7-AA73-45CADCE6D013}" dt="2023-01-05T21:12:48.328" v="1278" actId="20577"/>
          <ac:spMkLst>
            <pc:docMk/>
            <pc:sldMk cId="489886368" sldId="281"/>
            <ac:spMk id="7" creationId="{CDB909CE-B521-A5D3-5BF4-AD30FE030BBD}"/>
          </ac:spMkLst>
        </pc:spChg>
        <pc:spChg chg="add mod">
          <ac:chgData name="Dr. Joyce Van Donkersgoed" userId="737df721-75dd-42de-957e-221c7ddbe34a" providerId="ADAL" clId="{9C9CFCCE-D78A-47E7-AA73-45CADCE6D013}" dt="2023-01-05T21:13:23.910" v="1302" actId="1076"/>
          <ac:spMkLst>
            <pc:docMk/>
            <pc:sldMk cId="489886368" sldId="281"/>
            <ac:spMk id="8" creationId="{C84B3531-81C7-C3B0-1A97-34EE48C585C8}"/>
          </ac:spMkLst>
        </pc:spChg>
        <pc:picChg chg="add del">
          <ac:chgData name="Dr. Joyce Van Donkersgoed" userId="737df721-75dd-42de-957e-221c7ddbe34a" providerId="ADAL" clId="{9C9CFCCE-D78A-47E7-AA73-45CADCE6D013}" dt="2023-01-05T21:10:01.707" v="1145" actId="22"/>
          <ac:picMkLst>
            <pc:docMk/>
            <pc:sldMk cId="489886368" sldId="281"/>
            <ac:picMk id="5" creationId="{1C7BC695-BCF2-6AEB-CF4B-335F17BA1BA5}"/>
          </ac:picMkLst>
        </pc:picChg>
        <pc:picChg chg="add mod">
          <ac:chgData name="Dr. Joyce Van Donkersgoed" userId="737df721-75dd-42de-957e-221c7ddbe34a" providerId="ADAL" clId="{9C9CFCCE-D78A-47E7-AA73-45CADCE6D013}" dt="2023-01-05T21:10:17.287" v="1146"/>
          <ac:picMkLst>
            <pc:docMk/>
            <pc:sldMk cId="489886368" sldId="281"/>
            <ac:picMk id="6" creationId="{1BB427D3-EE2D-18ED-A79D-80A2B5B261B6}"/>
          </ac:picMkLst>
        </pc:picChg>
      </pc:sldChg>
      <pc:sldChg chg="addSp delSp modSp new mod">
        <pc:chgData name="Dr. Joyce Van Donkersgoed" userId="737df721-75dd-42de-957e-221c7ddbe34a" providerId="ADAL" clId="{9C9CFCCE-D78A-47E7-AA73-45CADCE6D013}" dt="2023-01-05T22:13:26.316" v="3338" actId="20577"/>
        <pc:sldMkLst>
          <pc:docMk/>
          <pc:sldMk cId="311854561" sldId="282"/>
        </pc:sldMkLst>
        <pc:spChg chg="mod">
          <ac:chgData name="Dr. Joyce Van Donkersgoed" userId="737df721-75dd-42de-957e-221c7ddbe34a" providerId="ADAL" clId="{9C9CFCCE-D78A-47E7-AA73-45CADCE6D013}" dt="2023-01-05T22:13:26.316" v="3338" actId="20577"/>
          <ac:spMkLst>
            <pc:docMk/>
            <pc:sldMk cId="311854561" sldId="282"/>
            <ac:spMk id="2" creationId="{4C2B5587-C27E-7E54-C10E-0A42FBBD0679}"/>
          </ac:spMkLst>
        </pc:spChg>
        <pc:spChg chg="del">
          <ac:chgData name="Dr. Joyce Van Donkersgoed" userId="737df721-75dd-42de-957e-221c7ddbe34a" providerId="ADAL" clId="{9C9CFCCE-D78A-47E7-AA73-45CADCE6D013}" dt="2023-01-05T21:54:06.079" v="3118" actId="22"/>
          <ac:spMkLst>
            <pc:docMk/>
            <pc:sldMk cId="311854561" sldId="282"/>
            <ac:spMk id="3" creationId="{D2724A76-3213-D049-6806-5F74CAB5C841}"/>
          </ac:spMkLst>
        </pc:spChg>
        <pc:spChg chg="add del mod">
          <ac:chgData name="Dr. Joyce Van Donkersgoed" userId="737df721-75dd-42de-957e-221c7ddbe34a" providerId="ADAL" clId="{9C9CFCCE-D78A-47E7-AA73-45CADCE6D013}" dt="2023-01-05T21:55:38.569" v="3170" actId="478"/>
          <ac:spMkLst>
            <pc:docMk/>
            <pc:sldMk cId="311854561" sldId="282"/>
            <ac:spMk id="6" creationId="{B4EF26E3-8B19-589F-0F86-B864A5994847}"/>
          </ac:spMkLst>
        </pc:spChg>
        <pc:spChg chg="add mod">
          <ac:chgData name="Dr. Joyce Van Donkersgoed" userId="737df721-75dd-42de-957e-221c7ddbe34a" providerId="ADAL" clId="{9C9CFCCE-D78A-47E7-AA73-45CADCE6D013}" dt="2023-01-05T21:57:10.593" v="3178" actId="207"/>
          <ac:spMkLst>
            <pc:docMk/>
            <pc:sldMk cId="311854561" sldId="282"/>
            <ac:spMk id="7" creationId="{C6EB523C-1F31-47BB-BD62-A7B8688F3BB6}"/>
          </ac:spMkLst>
        </pc:spChg>
        <pc:spChg chg="add mod">
          <ac:chgData name="Dr. Joyce Van Donkersgoed" userId="737df721-75dd-42de-957e-221c7ddbe34a" providerId="ADAL" clId="{9C9CFCCE-D78A-47E7-AA73-45CADCE6D013}" dt="2023-01-05T21:57:25.384" v="3180" actId="1076"/>
          <ac:spMkLst>
            <pc:docMk/>
            <pc:sldMk cId="311854561" sldId="282"/>
            <ac:spMk id="8" creationId="{A5096D15-9B37-1856-2614-63A0A5743024}"/>
          </ac:spMkLst>
        </pc:spChg>
        <pc:spChg chg="add mod">
          <ac:chgData name="Dr. Joyce Van Donkersgoed" userId="737df721-75dd-42de-957e-221c7ddbe34a" providerId="ADAL" clId="{9C9CFCCE-D78A-47E7-AA73-45CADCE6D013}" dt="2023-01-05T21:57:37.941" v="3182" actId="1076"/>
          <ac:spMkLst>
            <pc:docMk/>
            <pc:sldMk cId="311854561" sldId="282"/>
            <ac:spMk id="9" creationId="{6362E3AB-643B-C66F-E2F0-24B94B33085E}"/>
          </ac:spMkLst>
        </pc:spChg>
        <pc:spChg chg="add mod">
          <ac:chgData name="Dr. Joyce Van Donkersgoed" userId="737df721-75dd-42de-957e-221c7ddbe34a" providerId="ADAL" clId="{9C9CFCCE-D78A-47E7-AA73-45CADCE6D013}" dt="2023-01-05T21:57:50.417" v="3184" actId="1076"/>
          <ac:spMkLst>
            <pc:docMk/>
            <pc:sldMk cId="311854561" sldId="282"/>
            <ac:spMk id="10" creationId="{62EF9349-C363-95A3-476F-578B55C2CAA4}"/>
          </ac:spMkLst>
        </pc:spChg>
        <pc:picChg chg="add mod ord">
          <ac:chgData name="Dr. Joyce Van Donkersgoed" userId="737df721-75dd-42de-957e-221c7ddbe34a" providerId="ADAL" clId="{9C9CFCCE-D78A-47E7-AA73-45CADCE6D013}" dt="2023-01-05T21:56:12.927" v="3172" actId="14100"/>
          <ac:picMkLst>
            <pc:docMk/>
            <pc:sldMk cId="311854561" sldId="282"/>
            <ac:picMk id="5" creationId="{9D3BD0A8-23DA-ACBA-3E19-B3254FD17BE0}"/>
          </ac:picMkLst>
        </pc:picChg>
      </pc:sldChg>
      <pc:sldChg chg="addSp delSp modSp new mod modClrScheme chgLayout">
        <pc:chgData name="Dr. Joyce Van Donkersgoed" userId="737df721-75dd-42de-957e-221c7ddbe34a" providerId="ADAL" clId="{9C9CFCCE-D78A-47E7-AA73-45CADCE6D013}" dt="2023-01-05T22:14:11.718" v="3392" actId="20577"/>
        <pc:sldMkLst>
          <pc:docMk/>
          <pc:sldMk cId="3080751292" sldId="283"/>
        </pc:sldMkLst>
        <pc:spChg chg="del">
          <ac:chgData name="Dr. Joyce Van Donkersgoed" userId="737df721-75dd-42de-957e-221c7ddbe34a" providerId="ADAL" clId="{9C9CFCCE-D78A-47E7-AA73-45CADCE6D013}" dt="2023-01-05T22:06:28.329" v="3185" actId="700"/>
          <ac:spMkLst>
            <pc:docMk/>
            <pc:sldMk cId="3080751292" sldId="283"/>
            <ac:spMk id="2" creationId="{4D4EA437-764C-414F-AFF5-9CFB42949080}"/>
          </ac:spMkLst>
        </pc:spChg>
        <pc:spChg chg="del">
          <ac:chgData name="Dr. Joyce Van Donkersgoed" userId="737df721-75dd-42de-957e-221c7ddbe34a" providerId="ADAL" clId="{9C9CFCCE-D78A-47E7-AA73-45CADCE6D013}" dt="2023-01-05T22:06:28.329" v="3185" actId="700"/>
          <ac:spMkLst>
            <pc:docMk/>
            <pc:sldMk cId="3080751292" sldId="283"/>
            <ac:spMk id="3" creationId="{B980419F-C2B0-2AB6-D7FF-7574F32FA100}"/>
          </ac:spMkLst>
        </pc:spChg>
        <pc:spChg chg="add mod">
          <ac:chgData name="Dr. Joyce Van Donkersgoed" userId="737df721-75dd-42de-957e-221c7ddbe34a" providerId="ADAL" clId="{9C9CFCCE-D78A-47E7-AA73-45CADCE6D013}" dt="2023-01-05T22:14:11.718" v="3392" actId="20577"/>
          <ac:spMkLst>
            <pc:docMk/>
            <pc:sldMk cId="3080751292" sldId="283"/>
            <ac:spMk id="6" creationId="{F4AAB641-D844-4D05-A7B1-F1D7158C188C}"/>
          </ac:spMkLst>
        </pc:spChg>
        <pc:picChg chg="add">
          <ac:chgData name="Dr. Joyce Van Donkersgoed" userId="737df721-75dd-42de-957e-221c7ddbe34a" providerId="ADAL" clId="{9C9CFCCE-D78A-47E7-AA73-45CADCE6D013}" dt="2023-01-05T22:06:29.724" v="3186" actId="22"/>
          <ac:picMkLst>
            <pc:docMk/>
            <pc:sldMk cId="3080751292" sldId="283"/>
            <ac:picMk id="5" creationId="{EF8D71BC-5926-B8DE-AE69-AC93FFA6BD99}"/>
          </ac:picMkLst>
        </pc:picChg>
      </pc:sldChg>
      <pc:sldChg chg="addSp delSp modSp new mod modClrScheme modAnim chgLayout">
        <pc:chgData name="Dr. Joyce Van Donkersgoed" userId="737df721-75dd-42de-957e-221c7ddbe34a" providerId="ADAL" clId="{9C9CFCCE-D78A-47E7-AA73-45CADCE6D013}" dt="2023-01-05T21:15:16.905" v="1417" actId="114"/>
        <pc:sldMkLst>
          <pc:docMk/>
          <pc:sldMk cId="430639245" sldId="284"/>
        </pc:sldMkLst>
        <pc:spChg chg="del mod">
          <ac:chgData name="Dr. Joyce Van Donkersgoed" userId="737df721-75dd-42de-957e-221c7ddbe34a" providerId="ADAL" clId="{9C9CFCCE-D78A-47E7-AA73-45CADCE6D013}" dt="2023-01-05T21:14:13.720" v="1304" actId="700"/>
          <ac:spMkLst>
            <pc:docMk/>
            <pc:sldMk cId="430639245" sldId="284"/>
            <ac:spMk id="2" creationId="{1C16433E-F875-2103-7C17-03ABF7518EEE}"/>
          </ac:spMkLst>
        </pc:spChg>
        <pc:spChg chg="del">
          <ac:chgData name="Dr. Joyce Van Donkersgoed" userId="737df721-75dd-42de-957e-221c7ddbe34a" providerId="ADAL" clId="{9C9CFCCE-D78A-47E7-AA73-45CADCE6D013}" dt="2023-01-05T21:14:13.720" v="1304" actId="700"/>
          <ac:spMkLst>
            <pc:docMk/>
            <pc:sldMk cId="430639245" sldId="284"/>
            <ac:spMk id="3" creationId="{5BB64980-1F84-CEC4-E2A8-856038AA4287}"/>
          </ac:spMkLst>
        </pc:spChg>
        <pc:spChg chg="del">
          <ac:chgData name="Dr. Joyce Van Donkersgoed" userId="737df721-75dd-42de-957e-221c7ddbe34a" providerId="ADAL" clId="{9C9CFCCE-D78A-47E7-AA73-45CADCE6D013}" dt="2023-01-05T21:14:13.720" v="1304" actId="700"/>
          <ac:spMkLst>
            <pc:docMk/>
            <pc:sldMk cId="430639245" sldId="284"/>
            <ac:spMk id="4" creationId="{27696D5E-F582-E894-7D3F-33065174AF4F}"/>
          </ac:spMkLst>
        </pc:spChg>
        <pc:spChg chg="add mod">
          <ac:chgData name="Dr. Joyce Van Donkersgoed" userId="737df721-75dd-42de-957e-221c7ddbe34a" providerId="ADAL" clId="{9C9CFCCE-D78A-47E7-AA73-45CADCE6D013}" dt="2023-01-05T21:14:27.168" v="1305"/>
          <ac:spMkLst>
            <pc:docMk/>
            <pc:sldMk cId="430639245" sldId="284"/>
            <ac:spMk id="5" creationId="{4CE6B7F2-153F-BB42-671D-FE39391AF79E}"/>
          </ac:spMkLst>
        </pc:spChg>
        <pc:spChg chg="add mod">
          <ac:chgData name="Dr. Joyce Van Donkersgoed" userId="737df721-75dd-42de-957e-221c7ddbe34a" providerId="ADAL" clId="{9C9CFCCE-D78A-47E7-AA73-45CADCE6D013}" dt="2023-01-05T21:15:16.905" v="1417" actId="114"/>
          <ac:spMkLst>
            <pc:docMk/>
            <pc:sldMk cId="430639245" sldId="284"/>
            <ac:spMk id="7" creationId="{DB545B3D-F86A-7C44-0A92-30BAFAC7F5BD}"/>
          </ac:spMkLst>
        </pc:spChg>
        <pc:spChg chg="add mod">
          <ac:chgData name="Dr. Joyce Van Donkersgoed" userId="737df721-75dd-42de-957e-221c7ddbe34a" providerId="ADAL" clId="{9C9CFCCE-D78A-47E7-AA73-45CADCE6D013}" dt="2023-01-05T21:15:00.937" v="1390" actId="1076"/>
          <ac:spMkLst>
            <pc:docMk/>
            <pc:sldMk cId="430639245" sldId="284"/>
            <ac:spMk id="8" creationId="{3CCB8C38-E87B-ED73-F63C-B70C273159CC}"/>
          </ac:spMkLst>
        </pc:spChg>
        <pc:picChg chg="add mod">
          <ac:chgData name="Dr. Joyce Van Donkersgoed" userId="737df721-75dd-42de-957e-221c7ddbe34a" providerId="ADAL" clId="{9C9CFCCE-D78A-47E7-AA73-45CADCE6D013}" dt="2023-01-05T21:14:27.168" v="1305"/>
          <ac:picMkLst>
            <pc:docMk/>
            <pc:sldMk cId="430639245" sldId="284"/>
            <ac:picMk id="6" creationId="{03F54355-8148-E676-0C60-8D987961FA61}"/>
          </ac:picMkLst>
        </pc:picChg>
      </pc:sldChg>
      <pc:sldChg chg="addSp modSp new mod">
        <pc:chgData name="Dr. Joyce Van Donkersgoed" userId="737df721-75dd-42de-957e-221c7ddbe34a" providerId="ADAL" clId="{9C9CFCCE-D78A-47E7-AA73-45CADCE6D013}" dt="2023-01-05T21:48:25.787" v="2779" actId="1076"/>
        <pc:sldMkLst>
          <pc:docMk/>
          <pc:sldMk cId="1901810672" sldId="285"/>
        </pc:sldMkLst>
        <pc:spChg chg="add mod">
          <ac:chgData name="Dr. Joyce Van Donkersgoed" userId="737df721-75dd-42de-957e-221c7ddbe34a" providerId="ADAL" clId="{9C9CFCCE-D78A-47E7-AA73-45CADCE6D013}" dt="2023-01-05T21:16:33.071" v="1419"/>
          <ac:spMkLst>
            <pc:docMk/>
            <pc:sldMk cId="1901810672" sldId="285"/>
            <ac:spMk id="2" creationId="{83A28083-81B2-9B43-3B04-D0D6A12F71E0}"/>
          </ac:spMkLst>
        </pc:spChg>
        <pc:spChg chg="add mod">
          <ac:chgData name="Dr. Joyce Van Donkersgoed" userId="737df721-75dd-42de-957e-221c7ddbe34a" providerId="ADAL" clId="{9C9CFCCE-D78A-47E7-AA73-45CADCE6D013}" dt="2023-01-05T21:47:06.479" v="2655" actId="1076"/>
          <ac:spMkLst>
            <pc:docMk/>
            <pc:sldMk cId="1901810672" sldId="285"/>
            <ac:spMk id="4" creationId="{4E976220-F2FE-8175-7F7B-30F68EBB9664}"/>
          </ac:spMkLst>
        </pc:spChg>
        <pc:spChg chg="add mod">
          <ac:chgData name="Dr. Joyce Van Donkersgoed" userId="737df721-75dd-42de-957e-221c7ddbe34a" providerId="ADAL" clId="{9C9CFCCE-D78A-47E7-AA73-45CADCE6D013}" dt="2023-01-05T21:48:25.787" v="2779" actId="1076"/>
          <ac:spMkLst>
            <pc:docMk/>
            <pc:sldMk cId="1901810672" sldId="285"/>
            <ac:spMk id="5" creationId="{13724BFE-ECE7-C606-F69C-9F1D04463B7D}"/>
          </ac:spMkLst>
        </pc:spChg>
        <pc:picChg chg="add mod">
          <ac:chgData name="Dr. Joyce Van Donkersgoed" userId="737df721-75dd-42de-957e-221c7ddbe34a" providerId="ADAL" clId="{9C9CFCCE-D78A-47E7-AA73-45CADCE6D013}" dt="2023-01-05T21:16:33.071" v="1419"/>
          <ac:picMkLst>
            <pc:docMk/>
            <pc:sldMk cId="1901810672" sldId="285"/>
            <ac:picMk id="3" creationId="{9329B246-BD5F-2142-D966-BD012139B079}"/>
          </ac:picMkLst>
        </pc:picChg>
      </pc:sldChg>
      <pc:sldChg chg="addSp delSp modSp new mod setBg">
        <pc:chgData name="Dr. Joyce Van Donkersgoed" userId="737df721-75dd-42de-957e-221c7ddbe34a" providerId="ADAL" clId="{9C9CFCCE-D78A-47E7-AA73-45CADCE6D013}" dt="2023-01-05T21:32:57.221" v="2267" actId="20577"/>
        <pc:sldMkLst>
          <pc:docMk/>
          <pc:sldMk cId="4286869525" sldId="286"/>
        </pc:sldMkLst>
        <pc:spChg chg="mod">
          <ac:chgData name="Dr. Joyce Van Donkersgoed" userId="737df721-75dd-42de-957e-221c7ddbe34a" providerId="ADAL" clId="{9C9CFCCE-D78A-47E7-AA73-45CADCE6D013}" dt="2023-01-05T21:32:57.221" v="2267" actId="20577"/>
          <ac:spMkLst>
            <pc:docMk/>
            <pc:sldMk cId="4286869525" sldId="286"/>
            <ac:spMk id="2" creationId="{09E09DC6-6C09-8D6B-913E-03049CEEDC51}"/>
          </ac:spMkLst>
        </pc:spChg>
        <pc:spChg chg="mod">
          <ac:chgData name="Dr. Joyce Van Donkersgoed" userId="737df721-75dd-42de-957e-221c7ddbe34a" providerId="ADAL" clId="{9C9CFCCE-D78A-47E7-AA73-45CADCE6D013}" dt="2023-01-05T21:32:49.465" v="2263" actId="14100"/>
          <ac:spMkLst>
            <pc:docMk/>
            <pc:sldMk cId="4286869525" sldId="286"/>
            <ac:spMk id="3" creationId="{64578732-B647-3DFE-F3B4-B67AD0252020}"/>
          </ac:spMkLst>
        </pc:spChg>
        <pc:spChg chg="del">
          <ac:chgData name="Dr. Joyce Van Donkersgoed" userId="737df721-75dd-42de-957e-221c7ddbe34a" providerId="ADAL" clId="{9C9CFCCE-D78A-47E7-AA73-45CADCE6D013}" dt="2023-01-05T21:21:24.893" v="1704" actId="931"/>
          <ac:spMkLst>
            <pc:docMk/>
            <pc:sldMk cId="4286869525" sldId="286"/>
            <ac:spMk id="4" creationId="{04F5DBC8-D1C3-D02C-57F6-D55E116BA7C5}"/>
          </ac:spMkLst>
        </pc:spChg>
        <pc:spChg chg="add">
          <ac:chgData name="Dr. Joyce Van Donkersgoed" userId="737df721-75dd-42de-957e-221c7ddbe34a" providerId="ADAL" clId="{9C9CFCCE-D78A-47E7-AA73-45CADCE6D013}" dt="2023-01-05T21:21:34.394" v="1707" actId="26606"/>
          <ac:spMkLst>
            <pc:docMk/>
            <pc:sldMk cId="4286869525" sldId="286"/>
            <ac:spMk id="11" creationId="{F13C74B1-5B17-4795-BED0-7140497B445A}"/>
          </ac:spMkLst>
        </pc:spChg>
        <pc:spChg chg="add">
          <ac:chgData name="Dr. Joyce Van Donkersgoed" userId="737df721-75dd-42de-957e-221c7ddbe34a" providerId="ADAL" clId="{9C9CFCCE-D78A-47E7-AA73-45CADCE6D013}" dt="2023-01-05T21:21:34.394" v="1707" actId="26606"/>
          <ac:spMkLst>
            <pc:docMk/>
            <pc:sldMk cId="4286869525" sldId="286"/>
            <ac:spMk id="13" creationId="{D4974D33-8DC5-464E-8C6D-BE58F0669C17}"/>
          </ac:spMkLst>
        </pc:spChg>
        <pc:picChg chg="add mod">
          <ac:chgData name="Dr. Joyce Van Donkersgoed" userId="737df721-75dd-42de-957e-221c7ddbe34a" providerId="ADAL" clId="{9C9CFCCE-D78A-47E7-AA73-45CADCE6D013}" dt="2023-01-05T21:21:34.394" v="1707" actId="26606"/>
          <ac:picMkLst>
            <pc:docMk/>
            <pc:sldMk cId="4286869525" sldId="286"/>
            <ac:picMk id="6" creationId="{26728F08-E934-AF21-57D7-233156C265D8}"/>
          </ac:picMkLst>
        </pc:picChg>
      </pc:sldChg>
      <pc:sldChg chg="addSp delSp modSp new mod setBg">
        <pc:chgData name="Dr. Joyce Van Donkersgoed" userId="737df721-75dd-42de-957e-221c7ddbe34a" providerId="ADAL" clId="{9C9CFCCE-D78A-47E7-AA73-45CADCE6D013}" dt="2023-01-05T21:51:23.280" v="3115" actId="26606"/>
        <pc:sldMkLst>
          <pc:docMk/>
          <pc:sldMk cId="587545942" sldId="287"/>
        </pc:sldMkLst>
        <pc:spChg chg="mod">
          <ac:chgData name="Dr. Joyce Van Donkersgoed" userId="737df721-75dd-42de-957e-221c7ddbe34a" providerId="ADAL" clId="{9C9CFCCE-D78A-47E7-AA73-45CADCE6D013}" dt="2023-01-05T21:51:23.280" v="3115" actId="26606"/>
          <ac:spMkLst>
            <pc:docMk/>
            <pc:sldMk cId="587545942" sldId="287"/>
            <ac:spMk id="2" creationId="{0981DEAA-85B0-1172-78E6-F9FE34E555FE}"/>
          </ac:spMkLst>
        </pc:spChg>
        <pc:spChg chg="mod">
          <ac:chgData name="Dr. Joyce Van Donkersgoed" userId="737df721-75dd-42de-957e-221c7ddbe34a" providerId="ADAL" clId="{9C9CFCCE-D78A-47E7-AA73-45CADCE6D013}" dt="2023-01-05T21:51:23.280" v="3115" actId="26606"/>
          <ac:spMkLst>
            <pc:docMk/>
            <pc:sldMk cId="587545942" sldId="287"/>
            <ac:spMk id="3" creationId="{E1190E20-E711-EC2C-F1E2-464D14D8E799}"/>
          </ac:spMkLst>
        </pc:spChg>
        <pc:spChg chg="del mod">
          <ac:chgData name="Dr. Joyce Van Donkersgoed" userId="737df721-75dd-42de-957e-221c7ddbe34a" providerId="ADAL" clId="{9C9CFCCE-D78A-47E7-AA73-45CADCE6D013}" dt="2023-01-05T21:51:19.805" v="3114" actId="931"/>
          <ac:spMkLst>
            <pc:docMk/>
            <pc:sldMk cId="587545942" sldId="287"/>
            <ac:spMk id="4" creationId="{C316B443-D56B-503D-B361-085853D7ACCF}"/>
          </ac:spMkLst>
        </pc:spChg>
        <pc:spChg chg="add">
          <ac:chgData name="Dr. Joyce Van Donkersgoed" userId="737df721-75dd-42de-957e-221c7ddbe34a" providerId="ADAL" clId="{9C9CFCCE-D78A-47E7-AA73-45CADCE6D013}" dt="2023-01-05T21:51:23.280" v="3115" actId="26606"/>
          <ac:spMkLst>
            <pc:docMk/>
            <pc:sldMk cId="587545942" sldId="287"/>
            <ac:spMk id="11" creationId="{F13C74B1-5B17-4795-BED0-7140497B445A}"/>
          </ac:spMkLst>
        </pc:spChg>
        <pc:spChg chg="add">
          <ac:chgData name="Dr. Joyce Van Donkersgoed" userId="737df721-75dd-42de-957e-221c7ddbe34a" providerId="ADAL" clId="{9C9CFCCE-D78A-47E7-AA73-45CADCE6D013}" dt="2023-01-05T21:51:23.280" v="3115" actId="26606"/>
          <ac:spMkLst>
            <pc:docMk/>
            <pc:sldMk cId="587545942" sldId="287"/>
            <ac:spMk id="13" creationId="{D4974D33-8DC5-464E-8C6D-BE58F0669C17}"/>
          </ac:spMkLst>
        </pc:spChg>
        <pc:picChg chg="add mod">
          <ac:chgData name="Dr. Joyce Van Donkersgoed" userId="737df721-75dd-42de-957e-221c7ddbe34a" providerId="ADAL" clId="{9C9CFCCE-D78A-47E7-AA73-45CADCE6D013}" dt="2023-01-05T21:51:23.280" v="3115" actId="26606"/>
          <ac:picMkLst>
            <pc:docMk/>
            <pc:sldMk cId="587545942" sldId="287"/>
            <ac:picMk id="6" creationId="{9D485B1C-8A30-1E38-AB48-D7AE3FC0B89D}"/>
          </ac:picMkLst>
        </pc:picChg>
      </pc:sldChg>
      <pc:sldChg chg="addSp new mod">
        <pc:chgData name="Dr. Joyce Van Donkersgoed" userId="737df721-75dd-42de-957e-221c7ddbe34a" providerId="ADAL" clId="{9C9CFCCE-D78A-47E7-AA73-45CADCE6D013}" dt="2023-01-05T22:07:40.481" v="3225" actId="22"/>
        <pc:sldMkLst>
          <pc:docMk/>
          <pc:sldMk cId="1753379879" sldId="288"/>
        </pc:sldMkLst>
        <pc:picChg chg="add">
          <ac:chgData name="Dr. Joyce Van Donkersgoed" userId="737df721-75dd-42de-957e-221c7ddbe34a" providerId="ADAL" clId="{9C9CFCCE-D78A-47E7-AA73-45CADCE6D013}" dt="2023-01-05T22:07:40.481" v="3225" actId="22"/>
          <ac:picMkLst>
            <pc:docMk/>
            <pc:sldMk cId="1753379879" sldId="288"/>
            <ac:picMk id="3" creationId="{BA34225B-2593-7903-A0FF-0051D267D386}"/>
          </ac:picMkLst>
        </pc:picChg>
      </pc:sldChg>
      <pc:sldChg chg="addSp new mod">
        <pc:chgData name="Dr. Joyce Van Donkersgoed" userId="737df721-75dd-42de-957e-221c7ddbe34a" providerId="ADAL" clId="{9C9CFCCE-D78A-47E7-AA73-45CADCE6D013}" dt="2023-01-05T22:08:15.099" v="3227" actId="22"/>
        <pc:sldMkLst>
          <pc:docMk/>
          <pc:sldMk cId="3460231043" sldId="289"/>
        </pc:sldMkLst>
        <pc:picChg chg="add">
          <ac:chgData name="Dr. Joyce Van Donkersgoed" userId="737df721-75dd-42de-957e-221c7ddbe34a" providerId="ADAL" clId="{9C9CFCCE-D78A-47E7-AA73-45CADCE6D013}" dt="2023-01-05T22:08:15.099" v="3227" actId="22"/>
          <ac:picMkLst>
            <pc:docMk/>
            <pc:sldMk cId="3460231043" sldId="289"/>
            <ac:picMk id="3" creationId="{2B162550-C200-5654-2F53-5E9BEE11CD38}"/>
          </ac:picMkLst>
        </pc:picChg>
      </pc:sldChg>
      <pc:sldChg chg="addSp new mod">
        <pc:chgData name="Dr. Joyce Van Donkersgoed" userId="737df721-75dd-42de-957e-221c7ddbe34a" providerId="ADAL" clId="{9C9CFCCE-D78A-47E7-AA73-45CADCE6D013}" dt="2023-01-05T22:08:48.443" v="3229" actId="22"/>
        <pc:sldMkLst>
          <pc:docMk/>
          <pc:sldMk cId="1667905445" sldId="290"/>
        </pc:sldMkLst>
        <pc:picChg chg="add">
          <ac:chgData name="Dr. Joyce Van Donkersgoed" userId="737df721-75dd-42de-957e-221c7ddbe34a" providerId="ADAL" clId="{9C9CFCCE-D78A-47E7-AA73-45CADCE6D013}" dt="2023-01-05T22:08:48.443" v="3229" actId="22"/>
          <ac:picMkLst>
            <pc:docMk/>
            <pc:sldMk cId="1667905445" sldId="290"/>
            <ac:picMk id="3" creationId="{767FCFA9-C004-FBFA-9603-A7303B3A125F}"/>
          </ac:picMkLst>
        </pc:picChg>
      </pc:sldChg>
      <pc:sldChg chg="addSp new mod">
        <pc:chgData name="Dr. Joyce Van Donkersgoed" userId="737df721-75dd-42de-957e-221c7ddbe34a" providerId="ADAL" clId="{9C9CFCCE-D78A-47E7-AA73-45CADCE6D013}" dt="2023-01-05T22:09:16.129" v="3231" actId="22"/>
        <pc:sldMkLst>
          <pc:docMk/>
          <pc:sldMk cId="2859735574" sldId="291"/>
        </pc:sldMkLst>
        <pc:picChg chg="add">
          <ac:chgData name="Dr. Joyce Van Donkersgoed" userId="737df721-75dd-42de-957e-221c7ddbe34a" providerId="ADAL" clId="{9C9CFCCE-D78A-47E7-AA73-45CADCE6D013}" dt="2023-01-05T22:09:16.129" v="3231" actId="22"/>
          <ac:picMkLst>
            <pc:docMk/>
            <pc:sldMk cId="2859735574" sldId="291"/>
            <ac:picMk id="3" creationId="{C19EE4D9-4B69-229C-20D3-59413367E537}"/>
          </ac:picMkLst>
        </pc:picChg>
      </pc:sldChg>
      <pc:sldChg chg="addSp delSp modSp new mod modClrScheme chgLayout">
        <pc:chgData name="Dr. Joyce Van Donkersgoed" userId="737df721-75dd-42de-957e-221c7ddbe34a" providerId="ADAL" clId="{9C9CFCCE-D78A-47E7-AA73-45CADCE6D013}" dt="2023-01-05T22:13:53.888" v="3379" actId="1076"/>
        <pc:sldMkLst>
          <pc:docMk/>
          <pc:sldMk cId="3620276995" sldId="292"/>
        </pc:sldMkLst>
        <pc:spChg chg="del">
          <ac:chgData name="Dr. Joyce Van Donkersgoed" userId="737df721-75dd-42de-957e-221c7ddbe34a" providerId="ADAL" clId="{9C9CFCCE-D78A-47E7-AA73-45CADCE6D013}" dt="2023-01-05T22:10:38.780" v="3233" actId="700"/>
          <ac:spMkLst>
            <pc:docMk/>
            <pc:sldMk cId="3620276995" sldId="292"/>
            <ac:spMk id="2" creationId="{210EFD13-029B-6165-BB7D-1D525FC05DC4}"/>
          </ac:spMkLst>
        </pc:spChg>
        <pc:spChg chg="del">
          <ac:chgData name="Dr. Joyce Van Donkersgoed" userId="737df721-75dd-42de-957e-221c7ddbe34a" providerId="ADAL" clId="{9C9CFCCE-D78A-47E7-AA73-45CADCE6D013}" dt="2023-01-05T22:10:38.780" v="3233" actId="700"/>
          <ac:spMkLst>
            <pc:docMk/>
            <pc:sldMk cId="3620276995" sldId="292"/>
            <ac:spMk id="3" creationId="{8CCF1C77-6F63-9574-AAE3-3A0D783E77DD}"/>
          </ac:spMkLst>
        </pc:spChg>
        <pc:spChg chg="add mod">
          <ac:chgData name="Dr. Joyce Van Donkersgoed" userId="737df721-75dd-42de-957e-221c7ddbe34a" providerId="ADAL" clId="{9C9CFCCE-D78A-47E7-AA73-45CADCE6D013}" dt="2023-01-05T22:11:46.724" v="3238" actId="1076"/>
          <ac:spMkLst>
            <pc:docMk/>
            <pc:sldMk cId="3620276995" sldId="292"/>
            <ac:spMk id="6" creationId="{D5F9E337-50B9-84B9-C142-97213D522454}"/>
          </ac:spMkLst>
        </pc:spChg>
        <pc:spChg chg="add mod">
          <ac:chgData name="Dr. Joyce Van Donkersgoed" userId="737df721-75dd-42de-957e-221c7ddbe34a" providerId="ADAL" clId="{9C9CFCCE-D78A-47E7-AA73-45CADCE6D013}" dt="2023-01-05T22:12:06.747" v="3242" actId="1076"/>
          <ac:spMkLst>
            <pc:docMk/>
            <pc:sldMk cId="3620276995" sldId="292"/>
            <ac:spMk id="7" creationId="{ED7BA7E9-F98E-0C59-2830-50A3692DDF72}"/>
          </ac:spMkLst>
        </pc:spChg>
        <pc:spChg chg="add mod">
          <ac:chgData name="Dr. Joyce Van Donkersgoed" userId="737df721-75dd-42de-957e-221c7ddbe34a" providerId="ADAL" clId="{9C9CFCCE-D78A-47E7-AA73-45CADCE6D013}" dt="2023-01-05T22:12:02.977" v="3241" actId="1076"/>
          <ac:spMkLst>
            <pc:docMk/>
            <pc:sldMk cId="3620276995" sldId="292"/>
            <ac:spMk id="8" creationId="{C3954479-21A0-9CB9-E8CA-B2B1E4B9CFC8}"/>
          </ac:spMkLst>
        </pc:spChg>
        <pc:spChg chg="add mod">
          <ac:chgData name="Dr. Joyce Van Donkersgoed" userId="737df721-75dd-42de-957e-221c7ddbe34a" providerId="ADAL" clId="{9C9CFCCE-D78A-47E7-AA73-45CADCE6D013}" dt="2023-01-05T22:13:53.888" v="3379" actId="1076"/>
          <ac:spMkLst>
            <pc:docMk/>
            <pc:sldMk cId="3620276995" sldId="292"/>
            <ac:spMk id="9" creationId="{2EF86158-66B4-E597-F870-AA61F26FBE21}"/>
          </ac:spMkLst>
        </pc:spChg>
        <pc:spChg chg="add mod">
          <ac:chgData name="Dr. Joyce Van Donkersgoed" userId="737df721-75dd-42de-957e-221c7ddbe34a" providerId="ADAL" clId="{9C9CFCCE-D78A-47E7-AA73-45CADCE6D013}" dt="2023-01-05T22:13:41.783" v="3378" actId="14100"/>
          <ac:spMkLst>
            <pc:docMk/>
            <pc:sldMk cId="3620276995" sldId="292"/>
            <ac:spMk id="10" creationId="{436446AC-2D92-A859-F22B-D213533C8A8C}"/>
          </ac:spMkLst>
        </pc:spChg>
        <pc:picChg chg="add">
          <ac:chgData name="Dr. Joyce Van Donkersgoed" userId="737df721-75dd-42de-957e-221c7ddbe34a" providerId="ADAL" clId="{9C9CFCCE-D78A-47E7-AA73-45CADCE6D013}" dt="2023-01-05T22:10:54.842" v="3234" actId="22"/>
          <ac:picMkLst>
            <pc:docMk/>
            <pc:sldMk cId="3620276995" sldId="292"/>
            <ac:picMk id="5" creationId="{9AAED392-A161-30B1-0192-1F5E77AD62BE}"/>
          </ac:picMkLst>
        </pc:picChg>
      </pc:sldChg>
    </pc:docChg>
  </pc:docChgLst>
  <pc:docChgLst>
    <pc:chgData name="Dr. Joyce Van Donkersgoed" userId="737df721-75dd-42de-957e-221c7ddbe34a" providerId="ADAL" clId="{A6CA3F18-B767-46A6-B15C-FF02F0A93BBF}"/>
    <pc:docChg chg="custSel modSld">
      <pc:chgData name="Dr. Joyce Van Donkersgoed" userId="737df721-75dd-42de-957e-221c7ddbe34a" providerId="ADAL" clId="{A6CA3F18-B767-46A6-B15C-FF02F0A93BBF}" dt="2023-02-01T20:14:01.200" v="52" actId="6549"/>
      <pc:docMkLst>
        <pc:docMk/>
      </pc:docMkLst>
      <pc:sldChg chg="modSp mod">
        <pc:chgData name="Dr. Joyce Van Donkersgoed" userId="737df721-75dd-42de-957e-221c7ddbe34a" providerId="ADAL" clId="{A6CA3F18-B767-46A6-B15C-FF02F0A93BBF}" dt="2023-02-01T20:03:17.773" v="51" actId="20577"/>
        <pc:sldMkLst>
          <pc:docMk/>
          <pc:sldMk cId="2498833515" sldId="257"/>
        </pc:sldMkLst>
        <pc:spChg chg="mod">
          <ac:chgData name="Dr. Joyce Van Donkersgoed" userId="737df721-75dd-42de-957e-221c7ddbe34a" providerId="ADAL" clId="{A6CA3F18-B767-46A6-B15C-FF02F0A93BBF}" dt="2023-02-01T20:03:17.773" v="51" actId="20577"/>
          <ac:spMkLst>
            <pc:docMk/>
            <pc:sldMk cId="2498833515" sldId="257"/>
            <ac:spMk id="3" creationId="{FCCD38AC-1034-0C4D-0962-E68E8273F433}"/>
          </ac:spMkLst>
        </pc:spChg>
      </pc:sldChg>
      <pc:sldChg chg="modSp mod">
        <pc:chgData name="Dr. Joyce Van Donkersgoed" userId="737df721-75dd-42de-957e-221c7ddbe34a" providerId="ADAL" clId="{A6CA3F18-B767-46A6-B15C-FF02F0A93BBF}" dt="2023-02-01T19:59:17.829" v="32" actId="6549"/>
        <pc:sldMkLst>
          <pc:docMk/>
          <pc:sldMk cId="650990896" sldId="259"/>
        </pc:sldMkLst>
        <pc:spChg chg="mod">
          <ac:chgData name="Dr. Joyce Van Donkersgoed" userId="737df721-75dd-42de-957e-221c7ddbe34a" providerId="ADAL" clId="{A6CA3F18-B767-46A6-B15C-FF02F0A93BBF}" dt="2023-02-01T19:59:17.829" v="32" actId="6549"/>
          <ac:spMkLst>
            <pc:docMk/>
            <pc:sldMk cId="650990896" sldId="259"/>
            <ac:spMk id="2" creationId="{DD20BDA3-2515-44D1-A806-F9C810966FB6}"/>
          </ac:spMkLst>
        </pc:spChg>
      </pc:sldChg>
      <pc:sldChg chg="modSp mod">
        <pc:chgData name="Dr. Joyce Van Donkersgoed" userId="737df721-75dd-42de-957e-221c7ddbe34a" providerId="ADAL" clId="{A6CA3F18-B767-46A6-B15C-FF02F0A93BBF}" dt="2023-02-01T20:14:01.200" v="52" actId="6549"/>
        <pc:sldMkLst>
          <pc:docMk/>
          <pc:sldMk cId="587545942" sldId="287"/>
        </pc:sldMkLst>
        <pc:spChg chg="mod">
          <ac:chgData name="Dr. Joyce Van Donkersgoed" userId="737df721-75dd-42de-957e-221c7ddbe34a" providerId="ADAL" clId="{A6CA3F18-B767-46A6-B15C-FF02F0A93BBF}" dt="2023-02-01T20:14:01.200" v="52" actId="6549"/>
          <ac:spMkLst>
            <pc:docMk/>
            <pc:sldMk cId="587545942" sldId="287"/>
            <ac:spMk id="3" creationId="{E1190E20-E711-EC2C-F1E2-464D14D8E799}"/>
          </ac:spMkLst>
        </pc:spChg>
      </pc:sldChg>
      <pc:sldChg chg="modSp mod">
        <pc:chgData name="Dr. Joyce Van Donkersgoed" userId="737df721-75dd-42de-957e-221c7ddbe34a" providerId="ADAL" clId="{A6CA3F18-B767-46A6-B15C-FF02F0A93BBF}" dt="2023-02-01T19:51:00.867" v="30" actId="20577"/>
        <pc:sldMkLst>
          <pc:docMk/>
          <pc:sldMk cId="1604939916" sldId="297"/>
        </pc:sldMkLst>
        <pc:spChg chg="mod">
          <ac:chgData name="Dr. Joyce Van Donkersgoed" userId="737df721-75dd-42de-957e-221c7ddbe34a" providerId="ADAL" clId="{A6CA3F18-B767-46A6-B15C-FF02F0A93BBF}" dt="2023-02-01T19:51:00.867" v="30" actId="20577"/>
          <ac:spMkLst>
            <pc:docMk/>
            <pc:sldMk cId="1604939916" sldId="297"/>
            <ac:spMk id="3" creationId="{EBC55112-98D8-3B51-92EF-21217B6FE7B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FF9E5-9546-4926-B44F-29020BCD4F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BBBBA5-8142-47F7-AF3E-0B5C5B88458C}">
      <dgm:prSet/>
      <dgm:spPr/>
      <dgm:t>
        <a:bodyPr/>
        <a:lstStyle/>
        <a:p>
          <a:r>
            <a:rPr lang="en-US"/>
            <a:t>Chlortetracycline in-feed</a:t>
          </a:r>
        </a:p>
      </dgm:t>
    </dgm:pt>
    <dgm:pt modelId="{E9FECFCF-C159-4631-BDBB-4DB8DD837C5E}" type="parTrans" cxnId="{1BC23D29-8CEF-4F81-9E64-C507FFCAE356}">
      <dgm:prSet/>
      <dgm:spPr/>
      <dgm:t>
        <a:bodyPr/>
        <a:lstStyle/>
        <a:p>
          <a:endParaRPr lang="en-US"/>
        </a:p>
      </dgm:t>
    </dgm:pt>
    <dgm:pt modelId="{E6648162-D448-4E43-9EA4-4BA49779DD2F}" type="sibTrans" cxnId="{1BC23D29-8CEF-4F81-9E64-C507FFCAE356}">
      <dgm:prSet/>
      <dgm:spPr/>
      <dgm:t>
        <a:bodyPr/>
        <a:lstStyle/>
        <a:p>
          <a:endParaRPr lang="en-US"/>
        </a:p>
      </dgm:t>
    </dgm:pt>
    <dgm:pt modelId="{8FA13924-25C5-4458-861F-6A90F0A22900}">
      <dgm:prSet/>
      <dgm:spPr/>
      <dgm:t>
        <a:bodyPr/>
        <a:lstStyle/>
        <a:p>
          <a:r>
            <a:rPr lang="en-US"/>
            <a:t>1 gram/head/day for 56 DOF</a:t>
          </a:r>
        </a:p>
      </dgm:t>
    </dgm:pt>
    <dgm:pt modelId="{8622A0D9-7E39-41BE-BF62-C9C7C9803187}" type="parTrans" cxnId="{0C3F2A4C-582C-4FD3-9461-FEDAC841205E}">
      <dgm:prSet/>
      <dgm:spPr/>
      <dgm:t>
        <a:bodyPr/>
        <a:lstStyle/>
        <a:p>
          <a:endParaRPr lang="en-US"/>
        </a:p>
      </dgm:t>
    </dgm:pt>
    <dgm:pt modelId="{4943EBAF-ED12-4326-880D-DFAAC90B8843}" type="sibTrans" cxnId="{0C3F2A4C-582C-4FD3-9461-FEDAC841205E}">
      <dgm:prSet/>
      <dgm:spPr/>
      <dgm:t>
        <a:bodyPr/>
        <a:lstStyle/>
        <a:p>
          <a:endParaRPr lang="en-US"/>
        </a:p>
      </dgm:t>
    </dgm:pt>
    <dgm:pt modelId="{178CCE0D-1F9D-4366-9161-758DCB6C7D66}">
      <dgm:prSet/>
      <dgm:spPr/>
      <dgm:t>
        <a:bodyPr/>
        <a:lstStyle/>
        <a:p>
          <a:r>
            <a:rPr lang="en-US" dirty="0"/>
            <a:t>research by FHMS and Lakeside suggested reduction in Hs mortality (prior to metaphylactic macrolides on the market)</a:t>
          </a:r>
        </a:p>
      </dgm:t>
    </dgm:pt>
    <dgm:pt modelId="{9F195223-D618-4165-A843-21B2B1F78A32}" type="parTrans" cxnId="{8569C570-43F0-4289-88AA-B13B651FD5B2}">
      <dgm:prSet/>
      <dgm:spPr/>
      <dgm:t>
        <a:bodyPr/>
        <a:lstStyle/>
        <a:p>
          <a:endParaRPr lang="en-US"/>
        </a:p>
      </dgm:t>
    </dgm:pt>
    <dgm:pt modelId="{6E66B9E8-E5D5-4092-9B3B-827B245BB329}" type="sibTrans" cxnId="{8569C570-43F0-4289-88AA-B13B651FD5B2}">
      <dgm:prSet/>
      <dgm:spPr/>
      <dgm:t>
        <a:bodyPr/>
        <a:lstStyle/>
        <a:p>
          <a:endParaRPr lang="en-US"/>
        </a:p>
      </dgm:t>
    </dgm:pt>
    <dgm:pt modelId="{43E0EF39-ADD4-439D-93A0-EB744F815D74}">
      <dgm:prSet/>
      <dgm:spPr/>
      <dgm:t>
        <a:bodyPr/>
        <a:lstStyle/>
        <a:p>
          <a:r>
            <a:rPr lang="en-US" dirty="0"/>
            <a:t>pulse at 22 mg/kg body weight for 5 days at various time intervals (Zoetis research suggests cost: recovery for BRD) – no published evidence reduces </a:t>
          </a:r>
          <a:r>
            <a:rPr lang="en-US" dirty="0" err="1"/>
            <a:t>histophilosis</a:t>
          </a:r>
          <a:r>
            <a:rPr lang="en-US" dirty="0"/>
            <a:t> systemic forms</a:t>
          </a:r>
        </a:p>
      </dgm:t>
    </dgm:pt>
    <dgm:pt modelId="{343F145F-C1FF-40A9-892A-95AF6DCCA5EB}" type="parTrans" cxnId="{28B3EECC-4943-4044-A435-123B3A5F8D06}">
      <dgm:prSet/>
      <dgm:spPr/>
      <dgm:t>
        <a:bodyPr/>
        <a:lstStyle/>
        <a:p>
          <a:endParaRPr lang="en-US"/>
        </a:p>
      </dgm:t>
    </dgm:pt>
    <dgm:pt modelId="{751E5140-0C03-4712-A65A-9BA7403810AB}" type="sibTrans" cxnId="{28B3EECC-4943-4044-A435-123B3A5F8D06}">
      <dgm:prSet/>
      <dgm:spPr/>
      <dgm:t>
        <a:bodyPr/>
        <a:lstStyle/>
        <a:p>
          <a:endParaRPr lang="en-US"/>
        </a:p>
      </dgm:t>
    </dgm:pt>
    <dgm:pt modelId="{2B813B02-3ADC-4C55-81C2-1385ED49907C}">
      <dgm:prSet/>
      <dgm:spPr/>
      <dgm:t>
        <a:bodyPr/>
        <a:lstStyle/>
        <a:p>
          <a:r>
            <a:rPr lang="en-US"/>
            <a:t>Long-acting oxytetracycline</a:t>
          </a:r>
        </a:p>
      </dgm:t>
    </dgm:pt>
    <dgm:pt modelId="{790CC925-2324-401F-94C5-DA9C7CA219A7}" type="parTrans" cxnId="{8B940999-425B-4DC6-A703-BDD08D8255C2}">
      <dgm:prSet/>
      <dgm:spPr/>
      <dgm:t>
        <a:bodyPr/>
        <a:lstStyle/>
        <a:p>
          <a:endParaRPr lang="en-US"/>
        </a:p>
      </dgm:t>
    </dgm:pt>
    <dgm:pt modelId="{1B61E05B-9A2D-446B-A22E-ACD2B25A26AA}" type="sibTrans" cxnId="{8B940999-425B-4DC6-A703-BDD08D8255C2}">
      <dgm:prSet/>
      <dgm:spPr/>
      <dgm:t>
        <a:bodyPr/>
        <a:lstStyle/>
        <a:p>
          <a:endParaRPr lang="en-US"/>
        </a:p>
      </dgm:t>
    </dgm:pt>
    <dgm:pt modelId="{26A8F0D5-CBD9-4DB5-B365-CEF9E3951418}">
      <dgm:prSet/>
      <dgm:spPr/>
      <dgm:t>
        <a:bodyPr/>
        <a:lstStyle/>
        <a:p>
          <a:r>
            <a:rPr lang="en-US" dirty="0"/>
            <a:t>mass pen treatment Day 8 or Day 11 or Day 17</a:t>
          </a:r>
        </a:p>
      </dgm:t>
    </dgm:pt>
    <dgm:pt modelId="{3B1AC089-93E0-49E7-919F-7374D1A82DFD}" type="parTrans" cxnId="{FDA31FD5-82D4-4995-992C-B3A7E46A715D}">
      <dgm:prSet/>
      <dgm:spPr/>
      <dgm:t>
        <a:bodyPr/>
        <a:lstStyle/>
        <a:p>
          <a:endParaRPr lang="en-US"/>
        </a:p>
      </dgm:t>
    </dgm:pt>
    <dgm:pt modelId="{C6FB2D4B-7C54-4FDD-8778-8E1A296DD407}" type="sibTrans" cxnId="{FDA31FD5-82D4-4995-992C-B3A7E46A715D}">
      <dgm:prSet/>
      <dgm:spPr/>
      <dgm:t>
        <a:bodyPr/>
        <a:lstStyle/>
        <a:p>
          <a:endParaRPr lang="en-US"/>
        </a:p>
      </dgm:t>
    </dgm:pt>
    <dgm:pt modelId="{C8ADBE3F-69B8-433F-AE26-3A2E7E027F93}">
      <dgm:prSet/>
      <dgm:spPr/>
      <dgm:t>
        <a:bodyPr/>
        <a:lstStyle/>
        <a:p>
          <a:r>
            <a:rPr lang="en-US"/>
            <a:t>reduced BRD treatment by 14% and BRD mortality by 71%, but not </a:t>
          </a:r>
          <a:r>
            <a:rPr lang="en-US" err="1"/>
            <a:t>Histophilosis</a:t>
          </a:r>
          <a:r>
            <a:rPr lang="en-US"/>
            <a:t> mortality</a:t>
          </a:r>
        </a:p>
      </dgm:t>
    </dgm:pt>
    <dgm:pt modelId="{0DD04D04-649C-4633-8C3B-036D02A71FC9}" type="parTrans" cxnId="{B6DBD167-A042-4B33-A090-F01EE67D5895}">
      <dgm:prSet/>
      <dgm:spPr/>
      <dgm:t>
        <a:bodyPr/>
        <a:lstStyle/>
        <a:p>
          <a:endParaRPr lang="en-US"/>
        </a:p>
      </dgm:t>
    </dgm:pt>
    <dgm:pt modelId="{20E8E278-A312-4C33-A4D7-ADC93783883A}" type="sibTrans" cxnId="{B6DBD167-A042-4B33-A090-F01EE67D5895}">
      <dgm:prSet/>
      <dgm:spPr/>
      <dgm:t>
        <a:bodyPr/>
        <a:lstStyle/>
        <a:p>
          <a:endParaRPr lang="en-US"/>
        </a:p>
      </dgm:t>
    </dgm:pt>
    <dgm:pt modelId="{C9953C01-A317-4392-86DA-1131610702FE}">
      <dgm:prSet/>
      <dgm:spPr/>
      <dgm:t>
        <a:bodyPr/>
        <a:lstStyle/>
        <a:p>
          <a:r>
            <a:rPr lang="en-US" dirty="0"/>
            <a:t>serological titers to Hs on arrival increased in nonvaccinated animals</a:t>
          </a:r>
        </a:p>
      </dgm:t>
    </dgm:pt>
    <dgm:pt modelId="{F5BE421E-5A3B-460F-80ED-CA32E5F8E7BE}" type="parTrans" cxnId="{5B72D518-7D31-4047-91F1-187A6C98AE70}">
      <dgm:prSet/>
      <dgm:spPr/>
      <dgm:t>
        <a:bodyPr/>
        <a:lstStyle/>
        <a:p>
          <a:endParaRPr lang="en-US"/>
        </a:p>
      </dgm:t>
    </dgm:pt>
    <dgm:pt modelId="{1EC49AF1-1B92-470B-AADD-DADB2B200763}" type="sibTrans" cxnId="{5B72D518-7D31-4047-91F1-187A6C98AE70}">
      <dgm:prSet/>
      <dgm:spPr/>
      <dgm:t>
        <a:bodyPr/>
        <a:lstStyle/>
        <a:p>
          <a:endParaRPr lang="en-US"/>
        </a:p>
      </dgm:t>
    </dgm:pt>
    <dgm:pt modelId="{F40BE1A1-44D0-4B4A-9AA3-422BFE3051EE}">
      <dgm:prSet/>
      <dgm:spPr/>
      <dgm:t>
        <a:bodyPr/>
        <a:lstStyle/>
        <a:p>
          <a:r>
            <a:rPr lang="en-US"/>
            <a:t>those with lower HS titers on Days 1 and 96 had increased risk of BRD relapses or death from BRD </a:t>
          </a:r>
          <a:r>
            <a:rPr lang="en-US" u="sng"/>
            <a:t>+ </a:t>
          </a:r>
          <a:r>
            <a:rPr lang="en-US" err="1"/>
            <a:t>Histophilosis</a:t>
          </a:r>
          <a:endParaRPr lang="en-US"/>
        </a:p>
      </dgm:t>
    </dgm:pt>
    <dgm:pt modelId="{0AB997F6-C2EC-4C2F-BAAB-B3D48BE7B58D}" type="parTrans" cxnId="{9E62C15B-3533-4BDD-B001-C3B6AB4B76A3}">
      <dgm:prSet/>
      <dgm:spPr/>
      <dgm:t>
        <a:bodyPr/>
        <a:lstStyle/>
        <a:p>
          <a:endParaRPr lang="en-US"/>
        </a:p>
      </dgm:t>
    </dgm:pt>
    <dgm:pt modelId="{E0573445-F5BE-4C6A-BB58-44EDB95931D3}" type="sibTrans" cxnId="{9E62C15B-3533-4BDD-B001-C3B6AB4B76A3}">
      <dgm:prSet/>
      <dgm:spPr/>
      <dgm:t>
        <a:bodyPr/>
        <a:lstStyle/>
        <a:p>
          <a:endParaRPr lang="en-US"/>
        </a:p>
      </dgm:t>
    </dgm:pt>
    <dgm:pt modelId="{778EB0A1-3F6D-4A57-B68B-E39822BAC529}">
      <dgm:prSet/>
      <dgm:spPr/>
      <dgm:t>
        <a:bodyPr/>
        <a:lstStyle/>
        <a:p>
          <a:r>
            <a:rPr lang="en-US"/>
            <a:t>Pulmotil in the feed?</a:t>
          </a:r>
        </a:p>
      </dgm:t>
    </dgm:pt>
    <dgm:pt modelId="{88CC7C50-BD57-4694-9866-4B666D186C8E}" type="parTrans" cxnId="{9462E9BF-864D-43E4-A16F-A121AFF93137}">
      <dgm:prSet/>
      <dgm:spPr/>
      <dgm:t>
        <a:bodyPr/>
        <a:lstStyle/>
        <a:p>
          <a:endParaRPr lang="en-US"/>
        </a:p>
      </dgm:t>
    </dgm:pt>
    <dgm:pt modelId="{9DC80BB0-16F1-4650-9F4E-A379223E4414}" type="sibTrans" cxnId="{9462E9BF-864D-43E4-A16F-A121AFF93137}">
      <dgm:prSet/>
      <dgm:spPr/>
      <dgm:t>
        <a:bodyPr/>
        <a:lstStyle/>
        <a:p>
          <a:endParaRPr lang="en-US"/>
        </a:p>
      </dgm:t>
    </dgm:pt>
    <dgm:pt modelId="{69FB118D-0B0B-4A01-B531-1642FF1AECBB}">
      <dgm:prSet/>
      <dgm:spPr/>
      <dgm:t>
        <a:bodyPr/>
        <a:lstStyle/>
        <a:p>
          <a:r>
            <a:rPr lang="en-US" b="0" i="0" baseline="0"/>
            <a:t>Can Vet J Volume 35, September </a:t>
          </a:r>
          <a:r>
            <a:rPr lang="en-US" i="0" baseline="0"/>
            <a:t>1994</a:t>
          </a:r>
          <a:endParaRPr lang="en-US"/>
        </a:p>
      </dgm:t>
    </dgm:pt>
    <dgm:pt modelId="{9633EA0A-299F-4BAB-8992-84FBE68B9300}" type="parTrans" cxnId="{126DFFB6-50F8-4A99-B972-70B1E39E6737}">
      <dgm:prSet/>
      <dgm:spPr/>
      <dgm:t>
        <a:bodyPr/>
        <a:lstStyle/>
        <a:p>
          <a:endParaRPr lang="en-CA"/>
        </a:p>
      </dgm:t>
    </dgm:pt>
    <dgm:pt modelId="{BB5A5503-BA37-422B-9AB8-20DDC801DB1C}" type="sibTrans" cxnId="{126DFFB6-50F8-4A99-B972-70B1E39E6737}">
      <dgm:prSet/>
      <dgm:spPr/>
      <dgm:t>
        <a:bodyPr/>
        <a:lstStyle/>
        <a:p>
          <a:endParaRPr lang="en-CA"/>
        </a:p>
      </dgm:t>
    </dgm:pt>
    <dgm:pt modelId="{25D03276-E464-4104-8C10-13C578A3E718}">
      <dgm:prSet/>
      <dgm:spPr/>
      <dgm:t>
        <a:bodyPr/>
        <a:lstStyle/>
        <a:p>
          <a:r>
            <a:rPr lang="en-US" altLang="en-US" dirty="0"/>
            <a:t>increasing tetracycline resistance (ICE)</a:t>
          </a:r>
          <a:endParaRPr lang="en-US" dirty="0"/>
        </a:p>
      </dgm:t>
    </dgm:pt>
    <dgm:pt modelId="{EB8A37EB-A07C-479C-A00D-B81A0A35D577}" type="parTrans" cxnId="{6C0E3ECE-3503-45B7-AE9E-135C3B276CA9}">
      <dgm:prSet/>
      <dgm:spPr/>
      <dgm:t>
        <a:bodyPr/>
        <a:lstStyle/>
        <a:p>
          <a:endParaRPr lang="en-CA"/>
        </a:p>
      </dgm:t>
    </dgm:pt>
    <dgm:pt modelId="{32D279DE-790A-4B8F-B13B-3A5780C98BA4}" type="sibTrans" cxnId="{6C0E3ECE-3503-45B7-AE9E-135C3B276CA9}">
      <dgm:prSet/>
      <dgm:spPr/>
      <dgm:t>
        <a:bodyPr/>
        <a:lstStyle/>
        <a:p>
          <a:endParaRPr lang="en-CA"/>
        </a:p>
      </dgm:t>
    </dgm:pt>
    <dgm:pt modelId="{E4FD90CE-B354-4CF0-A33B-D8D3767C1018}">
      <dgm:prSet/>
      <dgm:spPr/>
      <dgm:t>
        <a:bodyPr/>
        <a:lstStyle/>
        <a:p>
          <a:r>
            <a:rPr lang="en-US" altLang="en-US" dirty="0"/>
            <a:t>genetic linkage with higher Cu and Zn MICs?</a:t>
          </a:r>
        </a:p>
      </dgm:t>
    </dgm:pt>
    <dgm:pt modelId="{C2873CCD-3485-41A7-92D2-FE1B3CD24F4C}" type="parTrans" cxnId="{6132F7D0-3F9C-47ED-B0F5-FEBD1293B52C}">
      <dgm:prSet/>
      <dgm:spPr/>
      <dgm:t>
        <a:bodyPr/>
        <a:lstStyle/>
        <a:p>
          <a:endParaRPr lang="en-CA"/>
        </a:p>
      </dgm:t>
    </dgm:pt>
    <dgm:pt modelId="{EE0E3737-C715-462C-B53B-5D999E8481E2}" type="sibTrans" cxnId="{6132F7D0-3F9C-47ED-B0F5-FEBD1293B52C}">
      <dgm:prSet/>
      <dgm:spPr/>
      <dgm:t>
        <a:bodyPr/>
        <a:lstStyle/>
        <a:p>
          <a:endParaRPr lang="en-CA"/>
        </a:p>
      </dgm:t>
    </dgm:pt>
    <dgm:pt modelId="{DFB36F4F-AC27-4762-B63B-D9AD0D7D84F1}" type="pres">
      <dgm:prSet presAssocID="{9DCFF9E5-9546-4926-B44F-29020BCD4F62}" presName="linear" presStyleCnt="0">
        <dgm:presLayoutVars>
          <dgm:animLvl val="lvl"/>
          <dgm:resizeHandles val="exact"/>
        </dgm:presLayoutVars>
      </dgm:prSet>
      <dgm:spPr/>
    </dgm:pt>
    <dgm:pt modelId="{CA020C5E-0545-4DFA-9782-C9C63CA541EE}" type="pres">
      <dgm:prSet presAssocID="{66BBBBA5-8142-47F7-AF3E-0B5C5B88458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48F22F-D3B5-42C2-9E20-03D5D575DA95}" type="pres">
      <dgm:prSet presAssocID="{66BBBBA5-8142-47F7-AF3E-0B5C5B88458C}" presName="childText" presStyleLbl="revTx" presStyleIdx="0" presStyleCnt="2">
        <dgm:presLayoutVars>
          <dgm:bulletEnabled val="1"/>
        </dgm:presLayoutVars>
      </dgm:prSet>
      <dgm:spPr/>
    </dgm:pt>
    <dgm:pt modelId="{DBCD77DE-71D5-4459-874A-874A8951633C}" type="pres">
      <dgm:prSet presAssocID="{2B813B02-3ADC-4C55-81C2-1385ED49907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CA32A7B-908E-42FC-AC57-BEA17CE2AAA6}" type="pres">
      <dgm:prSet presAssocID="{2B813B02-3ADC-4C55-81C2-1385ED49907C}" presName="childText" presStyleLbl="revTx" presStyleIdx="1" presStyleCnt="2">
        <dgm:presLayoutVars>
          <dgm:bulletEnabled val="1"/>
        </dgm:presLayoutVars>
      </dgm:prSet>
      <dgm:spPr/>
    </dgm:pt>
    <dgm:pt modelId="{C8C445C7-99CA-46AF-98AD-4F749FE6DAF3}" type="pres">
      <dgm:prSet presAssocID="{778EB0A1-3F6D-4A57-B68B-E39822BAC52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0E6130F-1E1E-49BD-BC38-932D6CD72AA1}" type="presOf" srcId="{25D03276-E464-4104-8C10-13C578A3E718}" destId="{A048F22F-D3B5-42C2-9E20-03D5D575DA95}" srcOrd="0" destOrd="3" presId="urn:microsoft.com/office/officeart/2005/8/layout/vList2"/>
    <dgm:cxn modelId="{5B72D518-7D31-4047-91F1-187A6C98AE70}" srcId="{2B813B02-3ADC-4C55-81C2-1385ED49907C}" destId="{C9953C01-A317-4392-86DA-1131610702FE}" srcOrd="2" destOrd="0" parTransId="{F5BE421E-5A3B-460F-80ED-CA32E5F8E7BE}" sibTransId="{1EC49AF1-1B92-470B-AADD-DADB2B200763}"/>
    <dgm:cxn modelId="{F18AE020-F262-4FDB-82D0-A766DA7042D4}" type="presOf" srcId="{C8ADBE3F-69B8-433F-AE26-3A2E7E027F93}" destId="{6CA32A7B-908E-42FC-AC57-BEA17CE2AAA6}" srcOrd="0" destOrd="1" presId="urn:microsoft.com/office/officeart/2005/8/layout/vList2"/>
    <dgm:cxn modelId="{1BC23D29-8CEF-4F81-9E64-C507FFCAE356}" srcId="{9DCFF9E5-9546-4926-B44F-29020BCD4F62}" destId="{66BBBBA5-8142-47F7-AF3E-0B5C5B88458C}" srcOrd="0" destOrd="0" parTransId="{E9FECFCF-C159-4631-BDBB-4DB8DD837C5E}" sibTransId="{E6648162-D448-4E43-9EA4-4BA49779DD2F}"/>
    <dgm:cxn modelId="{D37B7E3F-E3C1-4FB3-9E87-A061C8E7C6B7}" type="presOf" srcId="{2B813B02-3ADC-4C55-81C2-1385ED49907C}" destId="{DBCD77DE-71D5-4459-874A-874A8951633C}" srcOrd="0" destOrd="0" presId="urn:microsoft.com/office/officeart/2005/8/layout/vList2"/>
    <dgm:cxn modelId="{9E62C15B-3533-4BDD-B001-C3B6AB4B76A3}" srcId="{C9953C01-A317-4392-86DA-1131610702FE}" destId="{F40BE1A1-44D0-4B4A-9AA3-422BFE3051EE}" srcOrd="0" destOrd="0" parTransId="{0AB997F6-C2EC-4C2F-BAAB-B3D48BE7B58D}" sibTransId="{E0573445-F5BE-4C6A-BB58-44EDB95931D3}"/>
    <dgm:cxn modelId="{B6DBD167-A042-4B33-A090-F01EE67D5895}" srcId="{2B813B02-3ADC-4C55-81C2-1385ED49907C}" destId="{C8ADBE3F-69B8-433F-AE26-3A2E7E027F93}" srcOrd="1" destOrd="0" parTransId="{0DD04D04-649C-4633-8C3B-036D02A71FC9}" sibTransId="{20E8E278-A312-4C33-A4D7-ADC93783883A}"/>
    <dgm:cxn modelId="{1F4E0348-534A-45FA-891A-575148360E13}" type="presOf" srcId="{178CCE0D-1F9D-4366-9161-758DCB6C7D66}" destId="{A048F22F-D3B5-42C2-9E20-03D5D575DA95}" srcOrd="0" destOrd="1" presId="urn:microsoft.com/office/officeart/2005/8/layout/vList2"/>
    <dgm:cxn modelId="{0C3F2A4C-582C-4FD3-9461-FEDAC841205E}" srcId="{66BBBBA5-8142-47F7-AF3E-0B5C5B88458C}" destId="{8FA13924-25C5-4458-861F-6A90F0A22900}" srcOrd="0" destOrd="0" parTransId="{8622A0D9-7E39-41BE-BF62-C9C7C9803187}" sibTransId="{4943EBAF-ED12-4326-880D-DFAAC90B8843}"/>
    <dgm:cxn modelId="{2ADAB64F-FBD8-474F-9E22-C1D853AD273C}" type="presOf" srcId="{66BBBBA5-8142-47F7-AF3E-0B5C5B88458C}" destId="{CA020C5E-0545-4DFA-9782-C9C63CA541EE}" srcOrd="0" destOrd="0" presId="urn:microsoft.com/office/officeart/2005/8/layout/vList2"/>
    <dgm:cxn modelId="{8569C570-43F0-4289-88AA-B13B651FD5B2}" srcId="{8FA13924-25C5-4458-861F-6A90F0A22900}" destId="{178CCE0D-1F9D-4366-9161-758DCB6C7D66}" srcOrd="0" destOrd="0" parTransId="{9F195223-D618-4165-A843-21B2B1F78A32}" sibTransId="{6E66B9E8-E5D5-4092-9B3B-827B245BB329}"/>
    <dgm:cxn modelId="{DD64907D-7BAD-4895-9BA5-84E460205109}" type="presOf" srcId="{26A8F0D5-CBD9-4DB5-B365-CEF9E3951418}" destId="{6CA32A7B-908E-42FC-AC57-BEA17CE2AAA6}" srcOrd="0" destOrd="0" presId="urn:microsoft.com/office/officeart/2005/8/layout/vList2"/>
    <dgm:cxn modelId="{43663B88-DFB1-4B56-A166-CCD2B3BD491B}" type="presOf" srcId="{C9953C01-A317-4392-86DA-1131610702FE}" destId="{6CA32A7B-908E-42FC-AC57-BEA17CE2AAA6}" srcOrd="0" destOrd="2" presId="urn:microsoft.com/office/officeart/2005/8/layout/vList2"/>
    <dgm:cxn modelId="{8B940999-425B-4DC6-A703-BDD08D8255C2}" srcId="{9DCFF9E5-9546-4926-B44F-29020BCD4F62}" destId="{2B813B02-3ADC-4C55-81C2-1385ED49907C}" srcOrd="1" destOrd="0" parTransId="{790CC925-2324-401F-94C5-DA9C7CA219A7}" sibTransId="{1B61E05B-9A2D-446B-A22E-ACD2B25A26AA}"/>
    <dgm:cxn modelId="{126DFFB6-50F8-4A99-B972-70B1E39E6737}" srcId="{C9953C01-A317-4392-86DA-1131610702FE}" destId="{69FB118D-0B0B-4A01-B531-1642FF1AECBB}" srcOrd="1" destOrd="0" parTransId="{9633EA0A-299F-4BAB-8992-84FBE68B9300}" sibTransId="{BB5A5503-BA37-422B-9AB8-20DDC801DB1C}"/>
    <dgm:cxn modelId="{88EF8EBE-D532-4FFC-A123-5805B2D04681}" type="presOf" srcId="{8FA13924-25C5-4458-861F-6A90F0A22900}" destId="{A048F22F-D3B5-42C2-9E20-03D5D575DA95}" srcOrd="0" destOrd="0" presId="urn:microsoft.com/office/officeart/2005/8/layout/vList2"/>
    <dgm:cxn modelId="{24C4E3BF-FA3F-469A-94E2-BBEA398CF935}" type="presOf" srcId="{E4FD90CE-B354-4CF0-A33B-D8D3767C1018}" destId="{A048F22F-D3B5-42C2-9E20-03D5D575DA95}" srcOrd="0" destOrd="4" presId="urn:microsoft.com/office/officeart/2005/8/layout/vList2"/>
    <dgm:cxn modelId="{9462E9BF-864D-43E4-A16F-A121AFF93137}" srcId="{9DCFF9E5-9546-4926-B44F-29020BCD4F62}" destId="{778EB0A1-3F6D-4A57-B68B-E39822BAC529}" srcOrd="2" destOrd="0" parTransId="{88CC7C50-BD57-4694-9866-4B666D186C8E}" sibTransId="{9DC80BB0-16F1-4650-9F4E-A379223E4414}"/>
    <dgm:cxn modelId="{E76B64C0-08E0-4B22-AEAF-093C01DF88DA}" type="presOf" srcId="{778EB0A1-3F6D-4A57-B68B-E39822BAC529}" destId="{C8C445C7-99CA-46AF-98AD-4F749FE6DAF3}" srcOrd="0" destOrd="0" presId="urn:microsoft.com/office/officeart/2005/8/layout/vList2"/>
    <dgm:cxn modelId="{28B3EECC-4943-4044-A435-123B3A5F8D06}" srcId="{66BBBBA5-8142-47F7-AF3E-0B5C5B88458C}" destId="{43E0EF39-ADD4-439D-93A0-EB744F815D74}" srcOrd="1" destOrd="0" parTransId="{343F145F-C1FF-40A9-892A-95AF6DCCA5EB}" sibTransId="{751E5140-0C03-4712-A65A-9BA7403810AB}"/>
    <dgm:cxn modelId="{6C0E3ECE-3503-45B7-AE9E-135C3B276CA9}" srcId="{66BBBBA5-8142-47F7-AF3E-0B5C5B88458C}" destId="{25D03276-E464-4104-8C10-13C578A3E718}" srcOrd="2" destOrd="0" parTransId="{EB8A37EB-A07C-479C-A00D-B81A0A35D577}" sibTransId="{32D279DE-790A-4B8F-B13B-3A5780C98BA4}"/>
    <dgm:cxn modelId="{8F6A46CF-B6AB-4A34-8ABB-B3A8755992FF}" type="presOf" srcId="{43E0EF39-ADD4-439D-93A0-EB744F815D74}" destId="{A048F22F-D3B5-42C2-9E20-03D5D575DA95}" srcOrd="0" destOrd="2" presId="urn:microsoft.com/office/officeart/2005/8/layout/vList2"/>
    <dgm:cxn modelId="{6132F7D0-3F9C-47ED-B0F5-FEBD1293B52C}" srcId="{25D03276-E464-4104-8C10-13C578A3E718}" destId="{E4FD90CE-B354-4CF0-A33B-D8D3767C1018}" srcOrd="0" destOrd="0" parTransId="{C2873CCD-3485-41A7-92D2-FE1B3CD24F4C}" sibTransId="{EE0E3737-C715-462C-B53B-5D999E8481E2}"/>
    <dgm:cxn modelId="{D7A0DBD1-906B-40D9-96CC-CCBB534AE0E2}" type="presOf" srcId="{69FB118D-0B0B-4A01-B531-1642FF1AECBB}" destId="{6CA32A7B-908E-42FC-AC57-BEA17CE2AAA6}" srcOrd="0" destOrd="4" presId="urn:microsoft.com/office/officeart/2005/8/layout/vList2"/>
    <dgm:cxn modelId="{FE0E3CD4-7DDF-4D93-A580-F10807CD1AEB}" type="presOf" srcId="{9DCFF9E5-9546-4926-B44F-29020BCD4F62}" destId="{DFB36F4F-AC27-4762-B63B-D9AD0D7D84F1}" srcOrd="0" destOrd="0" presId="urn:microsoft.com/office/officeart/2005/8/layout/vList2"/>
    <dgm:cxn modelId="{FDA31FD5-82D4-4995-992C-B3A7E46A715D}" srcId="{2B813B02-3ADC-4C55-81C2-1385ED49907C}" destId="{26A8F0D5-CBD9-4DB5-B365-CEF9E3951418}" srcOrd="0" destOrd="0" parTransId="{3B1AC089-93E0-49E7-919F-7374D1A82DFD}" sibTransId="{C6FB2D4B-7C54-4FDD-8778-8E1A296DD407}"/>
    <dgm:cxn modelId="{802F88EA-6D2A-4EE3-94BD-F78B05CA387F}" type="presOf" srcId="{F40BE1A1-44D0-4B4A-9AA3-422BFE3051EE}" destId="{6CA32A7B-908E-42FC-AC57-BEA17CE2AAA6}" srcOrd="0" destOrd="3" presId="urn:microsoft.com/office/officeart/2005/8/layout/vList2"/>
    <dgm:cxn modelId="{AA0ADCC9-E86B-4DD4-ADF3-F1FFD2A3BAF9}" type="presParOf" srcId="{DFB36F4F-AC27-4762-B63B-D9AD0D7D84F1}" destId="{CA020C5E-0545-4DFA-9782-C9C63CA541EE}" srcOrd="0" destOrd="0" presId="urn:microsoft.com/office/officeart/2005/8/layout/vList2"/>
    <dgm:cxn modelId="{AEBF9051-BD84-4789-9061-E4C2C08C22A3}" type="presParOf" srcId="{DFB36F4F-AC27-4762-B63B-D9AD0D7D84F1}" destId="{A048F22F-D3B5-42C2-9E20-03D5D575DA95}" srcOrd="1" destOrd="0" presId="urn:microsoft.com/office/officeart/2005/8/layout/vList2"/>
    <dgm:cxn modelId="{AD86F3BB-4C2C-42B1-8E8C-74EFE5AF5671}" type="presParOf" srcId="{DFB36F4F-AC27-4762-B63B-D9AD0D7D84F1}" destId="{DBCD77DE-71D5-4459-874A-874A8951633C}" srcOrd="2" destOrd="0" presId="urn:microsoft.com/office/officeart/2005/8/layout/vList2"/>
    <dgm:cxn modelId="{2FFB18B1-ECB7-4014-8341-7D2F4D5A3183}" type="presParOf" srcId="{DFB36F4F-AC27-4762-B63B-D9AD0D7D84F1}" destId="{6CA32A7B-908E-42FC-AC57-BEA17CE2AAA6}" srcOrd="3" destOrd="0" presId="urn:microsoft.com/office/officeart/2005/8/layout/vList2"/>
    <dgm:cxn modelId="{B93A97AE-C352-4BAD-88BF-26589E0A4707}" type="presParOf" srcId="{DFB36F4F-AC27-4762-B63B-D9AD0D7D84F1}" destId="{C8C445C7-99CA-46AF-98AD-4F749FE6DAF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20C5E-0545-4DFA-9782-C9C63CA541EE}">
      <dsp:nvSpPr>
        <dsp:cNvPr id="0" name=""/>
        <dsp:cNvSpPr/>
      </dsp:nvSpPr>
      <dsp:spPr>
        <a:xfrm>
          <a:off x="0" y="28862"/>
          <a:ext cx="35814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Chlortetracycline in-feed</a:t>
          </a:r>
        </a:p>
      </dsp:txBody>
      <dsp:txXfrm>
        <a:off x="18734" y="47596"/>
        <a:ext cx="3543932" cy="346292"/>
      </dsp:txXfrm>
    </dsp:sp>
    <dsp:sp modelId="{A048F22F-D3B5-42C2-9E20-03D5D575DA95}">
      <dsp:nvSpPr>
        <dsp:cNvPr id="0" name=""/>
        <dsp:cNvSpPr/>
      </dsp:nvSpPr>
      <dsp:spPr>
        <a:xfrm>
          <a:off x="0" y="412622"/>
          <a:ext cx="3581400" cy="188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1 gram/head/day for 56 DOF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research by FHMS and Lakeside suggested reduction in Hs mortality (prior to metaphylactic macrolides on the market)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pulse at 22 mg/kg body weight for 5 days at various time intervals (Zoetis research suggests cost: recovery for BRD) – no published evidence reduces </a:t>
          </a:r>
          <a:r>
            <a:rPr lang="en-US" sz="1200" kern="1200" dirty="0" err="1"/>
            <a:t>histophilosis</a:t>
          </a:r>
          <a:r>
            <a:rPr lang="en-US" sz="1200" kern="1200" dirty="0"/>
            <a:t> systemic forms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200" kern="1200" dirty="0"/>
            <a:t>increasing tetracycline resistance (ICE)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1200" kern="1200" dirty="0"/>
            <a:t>genetic linkage with higher Cu and Zn MICs?</a:t>
          </a:r>
        </a:p>
      </dsp:txBody>
      <dsp:txXfrm>
        <a:off x="0" y="412622"/>
        <a:ext cx="3581400" cy="1887840"/>
      </dsp:txXfrm>
    </dsp:sp>
    <dsp:sp modelId="{DBCD77DE-71D5-4459-874A-874A8951633C}">
      <dsp:nvSpPr>
        <dsp:cNvPr id="0" name=""/>
        <dsp:cNvSpPr/>
      </dsp:nvSpPr>
      <dsp:spPr>
        <a:xfrm>
          <a:off x="0" y="2300462"/>
          <a:ext cx="35814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Long-acting oxytetracycline</a:t>
          </a:r>
        </a:p>
      </dsp:txBody>
      <dsp:txXfrm>
        <a:off x="18734" y="2319196"/>
        <a:ext cx="3543932" cy="346292"/>
      </dsp:txXfrm>
    </dsp:sp>
    <dsp:sp modelId="{6CA32A7B-908E-42FC-AC57-BEA17CE2AAA6}">
      <dsp:nvSpPr>
        <dsp:cNvPr id="0" name=""/>
        <dsp:cNvSpPr/>
      </dsp:nvSpPr>
      <dsp:spPr>
        <a:xfrm>
          <a:off x="0" y="2684222"/>
          <a:ext cx="3581400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0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mass pen treatment Day 8 or Day 11 or Day 17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reduced BRD treatment by 14% and BRD mortality by 71%, but not </a:t>
          </a:r>
          <a:r>
            <a:rPr lang="en-US" sz="1200" kern="1200" err="1"/>
            <a:t>Histophilosis</a:t>
          </a:r>
          <a:r>
            <a:rPr lang="en-US" sz="1200" kern="1200"/>
            <a:t> mortality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serological titers to Hs on arrival increased in nonvaccinated animals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those with lower HS titers on Days 1 and 96 had increased risk of BRD relapses or death from BRD </a:t>
          </a:r>
          <a:r>
            <a:rPr lang="en-US" sz="1200" u="sng" kern="1200"/>
            <a:t>+ </a:t>
          </a:r>
          <a:r>
            <a:rPr lang="en-US" sz="1200" kern="1200" err="1"/>
            <a:t>Histophilosis</a:t>
          </a:r>
          <a:endParaRPr lang="en-US" sz="1200" kern="120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b="0" i="0" kern="1200" baseline="0"/>
            <a:t>Can Vet J Volume 35, September </a:t>
          </a:r>
          <a:r>
            <a:rPr lang="en-US" sz="1200" i="0" kern="1200" baseline="0"/>
            <a:t>1994</a:t>
          </a:r>
          <a:endParaRPr lang="en-US" sz="1200" kern="1200"/>
        </a:p>
      </dsp:txBody>
      <dsp:txXfrm>
        <a:off x="0" y="2684222"/>
        <a:ext cx="3581400" cy="1722240"/>
      </dsp:txXfrm>
    </dsp:sp>
    <dsp:sp modelId="{C8C445C7-99CA-46AF-98AD-4F749FE6DAF3}">
      <dsp:nvSpPr>
        <dsp:cNvPr id="0" name=""/>
        <dsp:cNvSpPr/>
      </dsp:nvSpPr>
      <dsp:spPr>
        <a:xfrm>
          <a:off x="0" y="4406463"/>
          <a:ext cx="3581400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Pulmotil in the feed?</a:t>
          </a:r>
        </a:p>
      </dsp:txBody>
      <dsp:txXfrm>
        <a:off x="18734" y="4425197"/>
        <a:ext cx="3543932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6971B-8C06-4D1A-BD47-CDB5BE9D1C15}" type="datetimeFigureOut">
              <a:rPr lang="en-CA" smtClean="0"/>
              <a:t>2023-03-21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5D386-906A-44CD-8BCF-692424EF034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93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5D386-906A-44CD-8BCF-692424EF034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71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A56A-2247-3E67-C906-FCC16A0A3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DE8D66-67BB-5C81-6AAF-B9602858A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AB70A-D359-A9FA-2B9B-62DAA1D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0FCAD-0B4A-B8D5-3197-EA60B3E36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84242-DF8F-63CF-7A7D-3C089571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92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92ED-2D9B-88F0-8019-975A9F63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656DB-4FD1-92F4-94DB-B6961659D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9C24E-C060-0DAC-A9F7-2E60C2FF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07AF5-A57C-B7F6-08E2-6FCEE40A7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2FEE8-F010-C15D-B141-7ABBAA1C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6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98CBC1-1CD8-82B0-C771-66C9ECEE3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6E381-4F99-D85D-C4EE-DE3D3B508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8E75E-05F2-F4E6-9954-89133B924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BD139-EEE3-5380-2944-24AA9729B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EF377-4C39-5CC4-E57D-DCE3DEB3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9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1D57-CBF8-24A3-595C-5092EB30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47670-352B-845A-702B-E05E2EA0D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B16DF-3327-9579-B455-3C958B99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7E7CF-F696-6B0F-8DC1-F5920223C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F6D8-8EB6-774A-6478-3FBE598E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3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D968-E97F-FD9E-B266-8FFF44B3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6F258-5540-D0BF-BB8E-6D33D0EB6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6C11-6505-76FD-D092-76DD8AAF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D3824-1B8E-B67F-D6DA-9D4366AE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DDE4D-5BE1-49A3-A020-93565D82B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2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4114-3F6E-1CF5-F373-7AF6E92E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1A50C-E486-1154-FEFC-619CF12BD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9DDFE-4276-08D1-B84A-F9FB9A764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860A8-70E9-34A8-5505-483E11D4C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0A920-C1C6-0127-6275-326DFB8B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52597-65F2-0F67-CFCC-E5D0B623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2CF0-F0D3-8255-CBC6-9C642231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172E7-5BA0-321F-C921-3899CB83D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1C347-344C-B4B2-7D70-E81C4C09E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7E7489-2282-D4C3-59AD-B35322E75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AAEC0-9024-6C32-DC3C-F7A05C278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173077-9D62-B776-CC7E-D711F62C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DB1B-A4F8-EDB3-1B5A-B43DBF031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D43A7-A0C8-AF72-1B7A-4125227B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2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A0E95-1F09-0115-FBF5-2A5597404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8C329-9926-7872-FE99-218E90A8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9AB26-6587-63FD-068D-D23F74EB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22454-304A-1B6C-B731-119CAB89E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0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979A1-0A2B-0AC2-7548-A9EC0F266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E529C-7D86-DDB9-F93D-9700CC82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8A0DC-A749-06F9-4D59-3113F338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7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1079-65A9-F510-9EE2-6F3FA86F5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8764-CA5D-6603-FC7C-BE9C9D2E5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B3ACA-7965-1321-C1CC-231B2C58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4CAEF-574E-AC5C-DBD7-C9D7EE1D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2955A-5B50-1972-60D7-8A5AB593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E57BE-2927-85C0-5A0C-C8701BDDF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CB95-9FDA-84C3-D4B8-F68AB1AC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83FB1-0D8E-4503-E800-D4CBD93C3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DFBE1-8B0A-FFD1-9E68-88B7558FC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F03E3-3615-037F-8829-892B73191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219BB-FC08-21F5-BC5E-9E0FA752A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EF1AE-7FDA-7027-A6D3-A5B934F2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3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8E66D-C9A7-7A34-C447-8819C33C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46023-F577-39B3-F573-9B707E5A4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AD6ED-8321-4AB9-2BE0-855432943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DE7C-D63F-425B-816A-6B2E30A4E75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7E1B9-5015-FD0D-33EE-22C8B4CD4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6116F-F646-9564-CEA3-D2FBE4493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446A1-EB4A-4450-8421-94549ADB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  <p:sldLayoutId id="2147484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Joyce\OneDrive%20-%20Dr.%20Joyce%20Van%20Donkersgoed%20Inc\RADAR\ACFA%20Feedlot%20Training%20Project\Sick%20cattle\MVI_6041UF.avi" TargetMode="External"/><Relationship Id="rId1" Type="http://schemas.microsoft.com/office/2007/relationships/media" Target="file:///C:\Users\Joyce\OneDrive%20-%20Dr.%20Joyce%20Van%20Donkersgoed%20Inc\RADAR\ACFA%20Feedlot%20Training%20Project\Sick%20cattle\MVI_6041UF.avi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Joyce\OneDrive%20-%20Dr.%20Joyce%20Van%20Donkersgoed%20Inc\RADAR\ACFA%20Feedlot%20Training%20Project\MVI_6064LAR.avi" TargetMode="External"/><Relationship Id="rId1" Type="http://schemas.microsoft.com/office/2007/relationships/media" Target="file:///C:\Users\Joyce\OneDrive%20-%20Dr.%20Joyce%20Van%20Donkersgoed%20Inc\RADAR\ACFA%20Feedlot%20Training%20Project\MVI_6064LAR.avi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avi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icture containing sky, ground, outdoor, lined&#10;&#10;Description automatically generated">
            <a:extLst>
              <a:ext uri="{FF2B5EF4-FFF2-40B4-BE49-F238E27FC236}">
                <a16:creationId xmlns:a16="http://schemas.microsoft.com/office/drawing/2014/main" id="{1D3FA356-ED24-8C22-B375-DD6940B9F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7" name="Rectangle 3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70A65-C6A8-44A6-9AC8-A6E80563E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b="1"/>
              <a:t>The Ongoing Battle with </a:t>
            </a:r>
            <a:r>
              <a:rPr lang="en-US" sz="5200" b="1" err="1"/>
              <a:t>Histophilosis</a:t>
            </a:r>
            <a:r>
              <a:rPr lang="en-US" sz="5200" b="1"/>
              <a:t> in Feedlot Cattle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F06B5-7CDB-4DF6-9F27-86DD468CB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nl-NL"/>
              <a:t>Joyce Van Donkersgoed</a:t>
            </a:r>
          </a:p>
          <a:p>
            <a:pPr algn="l"/>
            <a:r>
              <a:rPr lang="nl-NL"/>
              <a:t>DVM, MVS</a:t>
            </a:r>
            <a:endParaRPr lang="en-US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"/>
    </mc:Choice>
    <mc:Fallback xmlns="">
      <p:transition spd="slow" advTm="8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162550-C200-5654-2F53-5E9BEE11C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03" y="532996"/>
            <a:ext cx="10707594" cy="5792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ADD392-8ADB-DAC1-7D46-36D340A70A17}"/>
              </a:ext>
            </a:extLst>
          </p:cNvPr>
          <p:cNvSpPr txBox="1"/>
          <p:nvPr/>
        </p:nvSpPr>
        <p:spPr>
          <a:xfrm>
            <a:off x="1722268" y="6325004"/>
            <a:ext cx="959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Occurrence of disease questions value of revaccination &gt; 70 DOF since past largest risk period</a:t>
            </a:r>
          </a:p>
        </p:txBody>
      </p:sp>
    </p:spTree>
    <p:extLst>
      <p:ext uri="{BB962C8B-B14F-4D97-AF65-F5344CB8AC3E}">
        <p14:creationId xmlns:p14="http://schemas.microsoft.com/office/powerpoint/2010/main" val="3460231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80F2765-E3A8-4458-834F-EA1356534DAD}"/>
              </a:ext>
            </a:extLst>
          </p:cNvPr>
          <p:cNvSpPr txBox="1"/>
          <p:nvPr/>
        </p:nvSpPr>
        <p:spPr>
          <a:xfrm>
            <a:off x="798990" y="5601385"/>
            <a:ext cx="1071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Mortality occurrence in several Alberta feedlots over a 1 year period.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E2D86BDC-4C32-47B9-B381-5E095CB04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1" y="292963"/>
            <a:ext cx="11402164" cy="6347533"/>
          </a:xfrm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D03E7081-E4D1-E419-0328-588A0DB99434}"/>
              </a:ext>
            </a:extLst>
          </p:cNvPr>
          <p:cNvSpPr/>
          <p:nvPr/>
        </p:nvSpPr>
        <p:spPr>
          <a:xfrm>
            <a:off x="2024108" y="4562274"/>
            <a:ext cx="310719" cy="36933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390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FCFA9-C004-FBFA-9603-A7303B3A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40" y="609206"/>
            <a:ext cx="10536120" cy="56395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3892A1-8EB1-1420-BC82-78CA04204CC7}"/>
              </a:ext>
            </a:extLst>
          </p:cNvPr>
          <p:cNvSpPr txBox="1"/>
          <p:nvPr/>
        </p:nvSpPr>
        <p:spPr>
          <a:xfrm>
            <a:off x="7688062" y="6201705"/>
            <a:ext cx="419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Cold weather stressor that precipitates?</a:t>
            </a:r>
          </a:p>
        </p:txBody>
      </p:sp>
    </p:spTree>
    <p:extLst>
      <p:ext uri="{BB962C8B-B14F-4D97-AF65-F5344CB8AC3E}">
        <p14:creationId xmlns:p14="http://schemas.microsoft.com/office/powerpoint/2010/main" val="166790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EE4D9-4B69-229C-20D3-59413367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18" y="613969"/>
            <a:ext cx="10659963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35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4060ED-12C5-100B-FC6B-2DF92F0F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/>
              <a:t>Pneumonia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3A3078-77B4-AED3-99DF-192056FBCE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causes bronchopneumonia or pleuritis</a:t>
            </a:r>
          </a:p>
          <a:p>
            <a:r>
              <a:rPr lang="en-US" altLang="en-US" sz="2400" dirty="0"/>
              <a:t>slow moving</a:t>
            </a:r>
          </a:p>
          <a:p>
            <a:r>
              <a:rPr lang="en-US" altLang="en-US" sz="2400" dirty="0"/>
              <a:t>depressed</a:t>
            </a:r>
          </a:p>
          <a:p>
            <a:r>
              <a:rPr lang="en-US" altLang="en-US" sz="2400" dirty="0"/>
              <a:t>off feed</a:t>
            </a:r>
          </a:p>
          <a:p>
            <a:r>
              <a:rPr lang="en-US" altLang="en-US" sz="2400" dirty="0"/>
              <a:t>+/- nasal discharge</a:t>
            </a:r>
          </a:p>
          <a:p>
            <a:r>
              <a:rPr lang="en-US" altLang="en-US" sz="2400" dirty="0"/>
              <a:t>+/- cough</a:t>
            </a:r>
          </a:p>
          <a:p>
            <a:r>
              <a:rPr lang="en-US" altLang="en-US" sz="2400" dirty="0"/>
              <a:t>respiratory breathing changes</a:t>
            </a:r>
          </a:p>
          <a:p>
            <a:r>
              <a:rPr lang="en-US" altLang="en-US" sz="2400" dirty="0"/>
              <a:t>fever (usually not too high if just </a:t>
            </a:r>
            <a:r>
              <a:rPr lang="en-US" altLang="en-US" sz="2400" i="1" dirty="0" err="1"/>
              <a:t>histophilus</a:t>
            </a:r>
            <a:r>
              <a:rPr lang="en-US" altLang="en-US" sz="2400" dirty="0"/>
              <a:t> infection e.g., 104-104.5 F)</a:t>
            </a:r>
          </a:p>
          <a:p>
            <a:r>
              <a:rPr lang="en-US" altLang="en-US" sz="2400" dirty="0"/>
              <a:t>stand alone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7" name="MVI_6041UF">
            <a:hlinkClick r:id="" action="ppaction://media"/>
            <a:extLst>
              <a:ext uri="{FF2B5EF4-FFF2-40B4-BE49-F238E27FC236}">
                <a16:creationId xmlns:a16="http://schemas.microsoft.com/office/drawing/2014/main" id="{A74CB81B-2FF3-5D15-FC79-161A1CF80D6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058194"/>
            <a:ext cx="5181600" cy="3886199"/>
          </a:xfrm>
          <a:prstGeom prst="rect">
            <a:avLst/>
          </a:prstGeom>
        </p:spPr>
      </p:pic>
      <p:sp>
        <p:nvSpPr>
          <p:cNvPr id="8" name="Action Button: Video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120167C-C069-4E5E-7DAB-64B2BA00A8AF}"/>
              </a:ext>
            </a:extLst>
          </p:cNvPr>
          <p:cNvSpPr/>
          <p:nvPr/>
        </p:nvSpPr>
        <p:spPr>
          <a:xfrm>
            <a:off x="11506200" y="3429000"/>
            <a:ext cx="506028" cy="292963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443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3EAF-9CEF-4BC4-992E-0700FAE2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Laryngitis</a:t>
            </a:r>
            <a:endParaRPr lang="en-CA" b="1"/>
          </a:p>
        </p:txBody>
      </p:sp>
      <p:pic>
        <p:nvPicPr>
          <p:cNvPr id="4" name="MVI_6064LAR">
            <a:hlinkClick r:id="" action="ppaction://media"/>
            <a:extLst>
              <a:ext uri="{FF2B5EF4-FFF2-40B4-BE49-F238E27FC236}">
                <a16:creationId xmlns:a16="http://schemas.microsoft.com/office/drawing/2014/main" id="{FA9269F2-EB86-4F98-93A4-0CAE89F86E5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5263" y="1603375"/>
            <a:ext cx="6707187" cy="503078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30FF6B-A6CB-CCF4-2F1C-D24FB86EC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1441" y="2891331"/>
            <a:ext cx="3181351" cy="2542189"/>
          </a:xfrm>
        </p:spPr>
        <p:txBody>
          <a:bodyPr/>
          <a:lstStyle/>
          <a:p>
            <a:r>
              <a:rPr lang="en-US" altLang="en-US" sz="2800"/>
              <a:t>snore when breathing in</a:t>
            </a:r>
          </a:p>
          <a:p>
            <a:r>
              <a:rPr lang="en-CA"/>
              <a:t>+/- pneumonia signs</a:t>
            </a:r>
          </a:p>
        </p:txBody>
      </p:sp>
      <p:sp>
        <p:nvSpPr>
          <p:cNvPr id="6" name="Action Button: Video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EE08521-50DA-4054-9469-D6A6F9B5030F}"/>
              </a:ext>
            </a:extLst>
          </p:cNvPr>
          <p:cNvSpPr/>
          <p:nvPr/>
        </p:nvSpPr>
        <p:spPr>
          <a:xfrm>
            <a:off x="3517422" y="765421"/>
            <a:ext cx="521208" cy="524969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59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846E05-AC7C-4ED3-AB56-7CBC194A1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963" y="95615"/>
            <a:ext cx="5157787" cy="823912"/>
          </a:xfrm>
        </p:spPr>
        <p:txBody>
          <a:bodyPr/>
          <a:lstStyle/>
          <a:p>
            <a:r>
              <a:rPr lang="en-US"/>
              <a:t>Bronchopneumonia</a:t>
            </a:r>
            <a:endParaRPr lang="en-CA"/>
          </a:p>
        </p:txBody>
      </p:sp>
      <p:pic>
        <p:nvPicPr>
          <p:cNvPr id="5" name="Content Placeholder 4" descr="A picture containing fish, meat&#10;&#10;Description automatically generated">
            <a:extLst>
              <a:ext uri="{FF2B5EF4-FFF2-40B4-BE49-F238E27FC236}">
                <a16:creationId xmlns:a16="http://schemas.microsoft.com/office/drawing/2014/main" id="{E8F6FDBC-5886-4FED-9C8F-CE199D855A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3" y="1065320"/>
            <a:ext cx="5588727" cy="5104389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A82790-4556-47C0-9335-C52931D0E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0311" y="241408"/>
            <a:ext cx="5183188" cy="678119"/>
          </a:xfrm>
        </p:spPr>
        <p:txBody>
          <a:bodyPr/>
          <a:lstStyle/>
          <a:p>
            <a:r>
              <a:rPr lang="en-US"/>
              <a:t>Laryngitis</a:t>
            </a:r>
            <a:endParaRPr lang="en-CA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0104B25-EE58-4F78-8062-B6BE5E2AB7A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0311" y="1065320"/>
            <a:ext cx="5588726" cy="512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1DE02B9D-1741-48CE-9600-E264EC10B91A}"/>
              </a:ext>
            </a:extLst>
          </p:cNvPr>
          <p:cNvSpPr/>
          <p:nvPr/>
        </p:nvSpPr>
        <p:spPr>
          <a:xfrm>
            <a:off x="4535326" y="4313751"/>
            <a:ext cx="443345" cy="57265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4C17B407-CE12-49DE-8E58-9DA1357C71DF}"/>
              </a:ext>
            </a:extLst>
          </p:cNvPr>
          <p:cNvSpPr/>
          <p:nvPr/>
        </p:nvSpPr>
        <p:spPr>
          <a:xfrm>
            <a:off x="10735263" y="5037327"/>
            <a:ext cx="369455" cy="485523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6B123-D5BB-4B76-8D4C-8B653C01D882}"/>
              </a:ext>
            </a:extLst>
          </p:cNvPr>
          <p:cNvSpPr txBox="1"/>
          <p:nvPr/>
        </p:nvSpPr>
        <p:spPr>
          <a:xfrm>
            <a:off x="550416" y="6169709"/>
            <a:ext cx="543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Anterior-ventral lung lobes dark red and firm to touch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213BB-BCE8-41FD-B3EE-8A156676754A}"/>
              </a:ext>
            </a:extLst>
          </p:cNvPr>
          <p:cNvSpPr txBox="1"/>
          <p:nvPr/>
        </p:nvSpPr>
        <p:spPr>
          <a:xfrm>
            <a:off x="7281930" y="6205238"/>
            <a:ext cx="3435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Yellow dead tissue on voice box</a:t>
            </a:r>
          </a:p>
        </p:txBody>
      </p:sp>
    </p:spTree>
    <p:extLst>
      <p:ext uri="{BB962C8B-B14F-4D97-AF65-F5344CB8AC3E}">
        <p14:creationId xmlns:p14="http://schemas.microsoft.com/office/powerpoint/2010/main" val="1353210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4945A-D5CD-4120-6A94-9FB67CB9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/>
              <a:t>Myocarditis/Pericarditis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B962D-4FAA-3A8C-E2B2-7FD459FCD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6574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dead in pen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slow moving in pen and alleyway – may die as move to barn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may show severe respiratory distress (difficulty breathing, frothing or foaming at the mouth, open mouth breathing) </a:t>
            </a:r>
          </a:p>
          <a:p>
            <a:r>
              <a:rPr lang="en-US" altLang="en-US" sz="2400" dirty="0"/>
              <a:t>some may survive for some time and show signs of chronic heart failure (swelling under chin and brisket), but these C/S uncommon</a:t>
            </a:r>
          </a:p>
          <a:p>
            <a:r>
              <a:rPr lang="en-US" sz="2400" dirty="0"/>
              <a:t>previous history often indicates treated for UF/NF a week previously</a:t>
            </a:r>
          </a:p>
          <a:p>
            <a:r>
              <a:rPr lang="en-US" sz="2400" dirty="0"/>
              <a:t>improve diagnostics of heart damage?</a:t>
            </a:r>
          </a:p>
          <a:p>
            <a:pPr lvl="1"/>
            <a:r>
              <a:rPr lang="en-US" dirty="0"/>
              <a:t>Troponin</a:t>
            </a:r>
          </a:p>
          <a:p>
            <a:pPr lvl="1"/>
            <a:r>
              <a:rPr lang="en-US" dirty="0"/>
              <a:t>EPS (biofilm)</a:t>
            </a:r>
            <a:endParaRPr lang="en-CA" dirty="0"/>
          </a:p>
        </p:txBody>
      </p:sp>
      <p:pic>
        <p:nvPicPr>
          <p:cNvPr id="5" name="Picture 2" descr="P36.jpg                                                        0006AC67 Macaronic                      ABA78158:">
            <a:extLst>
              <a:ext uri="{FF2B5EF4-FFF2-40B4-BE49-F238E27FC236}">
                <a16:creationId xmlns:a16="http://schemas.microsoft.com/office/drawing/2014/main" id="{CDFFA04C-C191-4B97-4427-3B9255315D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14261"/>
            <a:ext cx="5181600" cy="337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78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BDA3-2515-44D1-A806-F9C810966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1396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Heart Failure or Pleuritis</a:t>
            </a:r>
          </a:p>
        </p:txBody>
      </p:sp>
      <p:pic>
        <p:nvPicPr>
          <p:cNvPr id="4" name="MVI_3237">
            <a:hlinkClick r:id="" action="ppaction://media"/>
            <a:extLst>
              <a:ext uri="{FF2B5EF4-FFF2-40B4-BE49-F238E27FC236}">
                <a16:creationId xmlns:a16="http://schemas.microsoft.com/office/drawing/2014/main" id="{38E1EB79-7B06-4CB0-8B6B-ACAA88E9FB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140" y="1339528"/>
            <a:ext cx="7182035" cy="5167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83133-D505-4796-BECA-29B710B50759}"/>
              </a:ext>
            </a:extLst>
          </p:cNvPr>
          <p:cNvSpPr txBox="1"/>
          <p:nvPr/>
        </p:nvSpPr>
        <p:spPr>
          <a:xfrm>
            <a:off x="8744505" y="2828835"/>
            <a:ext cx="3222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Extreme exercise intolerance – doesn’t want to move, </a:t>
            </a:r>
          </a:p>
          <a:p>
            <a:r>
              <a:rPr lang="en-US"/>
              <a:t>May mouth breathe and foam at mouth prior to death</a:t>
            </a:r>
            <a:endParaRPr lang="en-CA"/>
          </a:p>
        </p:txBody>
      </p:sp>
      <p:sp>
        <p:nvSpPr>
          <p:cNvPr id="3" name="Action Button: Video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B22934C-7BBC-4827-8B6B-1CA38A32C129}"/>
              </a:ext>
            </a:extLst>
          </p:cNvPr>
          <p:cNvSpPr/>
          <p:nvPr/>
        </p:nvSpPr>
        <p:spPr>
          <a:xfrm>
            <a:off x="9339310" y="316098"/>
            <a:ext cx="455144" cy="54896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099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BD63-CAA4-40DF-A03E-DB750CA6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err="1"/>
              <a:t>Peracute</a:t>
            </a:r>
            <a:r>
              <a:rPr lang="en-CA" b="1"/>
              <a:t> myocarditis – acute hemorrhages in heart muscle – die before show signs of heart failure, like fluid in the lungs</a:t>
            </a:r>
          </a:p>
        </p:txBody>
      </p:sp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62247B3B-4029-464C-A2DC-69A5011B1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2911877" y="1899821"/>
            <a:ext cx="7437342" cy="4958179"/>
          </a:xfrm>
          <a:solidFill>
            <a:srgbClr val="FF0000"/>
          </a:solidFill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DFE4E459-12DB-41D4-A720-DED6F180A4BA}"/>
              </a:ext>
            </a:extLst>
          </p:cNvPr>
          <p:cNvSpPr/>
          <p:nvPr/>
        </p:nvSpPr>
        <p:spPr>
          <a:xfrm>
            <a:off x="6290381" y="3614624"/>
            <a:ext cx="526473" cy="819727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810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A group of cows in a pen&#10;&#10;Description automatically generated with low confidence">
            <a:extLst>
              <a:ext uri="{FF2B5EF4-FFF2-40B4-BE49-F238E27FC236}">
                <a16:creationId xmlns:a16="http://schemas.microsoft.com/office/drawing/2014/main" id="{14E7E382-785E-4A4B-8305-2E356CFFD2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1443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A304B9-BE4F-4C27-A650-BDD63737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1" y="268325"/>
            <a:ext cx="3822189" cy="9734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Occurrence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E8353A-00CB-497D-89AD-53FDCEE69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536" y="1439769"/>
            <a:ext cx="5005634" cy="572677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C39046"/>
              </a:buClr>
            </a:pPr>
            <a:r>
              <a:rPr lang="en-US" altLang="en-US" sz="1600" dirty="0"/>
              <a:t>caused by the bacteria </a:t>
            </a:r>
            <a:r>
              <a:rPr lang="en-US" altLang="en-US" sz="1600" i="1" dirty="0" err="1"/>
              <a:t>Histophilus</a:t>
            </a:r>
            <a:r>
              <a:rPr lang="en-US" altLang="en-US" sz="1600" i="1" dirty="0"/>
              <a:t> </a:t>
            </a:r>
            <a:r>
              <a:rPr lang="en-US" altLang="en-US" sz="1600" i="1" dirty="0" err="1"/>
              <a:t>somnus</a:t>
            </a:r>
            <a:r>
              <a:rPr lang="en-US" altLang="en-US" sz="1600" i="1" dirty="0"/>
              <a:t> </a:t>
            </a:r>
            <a:endParaRPr lang="en-US" altLang="en-US" sz="1600" dirty="0"/>
          </a:p>
          <a:p>
            <a:pPr>
              <a:buClr>
                <a:srgbClr val="C39046"/>
              </a:buClr>
            </a:pPr>
            <a:r>
              <a:rPr lang="en-US" altLang="en-US" sz="1600" dirty="0"/>
              <a:t>found in upper respiratory and genital tract of healthy cattle – commensal, opportunistic</a:t>
            </a:r>
          </a:p>
          <a:p>
            <a:pPr>
              <a:buClr>
                <a:srgbClr val="C39046"/>
              </a:buClr>
            </a:pPr>
            <a:r>
              <a:rPr lang="en-US" altLang="en-US" sz="1600" dirty="0"/>
              <a:t>many different strains; virulence</a:t>
            </a:r>
          </a:p>
          <a:p>
            <a:pPr>
              <a:buClr>
                <a:srgbClr val="C39046"/>
              </a:buClr>
            </a:pPr>
            <a:r>
              <a:rPr lang="en-US" altLang="en-US" sz="1600" dirty="0"/>
              <a:t>survives in and kills macrophages and PMNs </a:t>
            </a:r>
          </a:p>
          <a:p>
            <a:pPr>
              <a:buClr>
                <a:srgbClr val="C39046"/>
              </a:buClr>
            </a:pPr>
            <a:r>
              <a:rPr lang="en-US" altLang="en-US" sz="1600" dirty="0"/>
              <a:t>infection via nasal secretions or urine</a:t>
            </a:r>
          </a:p>
          <a:p>
            <a:pPr>
              <a:buClr>
                <a:srgbClr val="C39046"/>
              </a:buClr>
            </a:pPr>
            <a:r>
              <a:rPr lang="en-US" altLang="en-US" sz="1600" dirty="0"/>
              <a:t>variable environmental survival in blood/mucus (biofilm in water bowls) </a:t>
            </a:r>
          </a:p>
          <a:p>
            <a:pPr>
              <a:buClr>
                <a:srgbClr val="C39046"/>
              </a:buClr>
            </a:pPr>
            <a:r>
              <a:rPr lang="en-US" altLang="en-US" sz="1600" dirty="0"/>
              <a:t>invades lung and blood stream, infecting multiple organs </a:t>
            </a:r>
          </a:p>
          <a:p>
            <a:pPr>
              <a:buClr>
                <a:srgbClr val="C39046"/>
              </a:buClr>
            </a:pPr>
            <a:r>
              <a:rPr lang="en-US" altLang="en-US" sz="1600" dirty="0"/>
              <a:t>most common in fall placed calves, but also seen in winter placed calves and fall placed yearlings</a:t>
            </a:r>
          </a:p>
          <a:p>
            <a:pPr>
              <a:buClr>
                <a:srgbClr val="C39046"/>
              </a:buClr>
            </a:pPr>
            <a:r>
              <a:rPr lang="en-US" altLang="en-US" sz="1600" dirty="0"/>
              <a:t>generally seen after cattle on feed for 3-6 weeks</a:t>
            </a:r>
          </a:p>
          <a:p>
            <a:pPr>
              <a:buClr>
                <a:srgbClr val="C39046"/>
              </a:buClr>
            </a:pPr>
            <a:r>
              <a:rPr lang="en-US" altLang="en-US" sz="1600" dirty="0"/>
              <a:t>significant cause of mortality in calves, underdiagnosed</a:t>
            </a:r>
          </a:p>
          <a:p>
            <a:pPr lvl="1">
              <a:buClr>
                <a:srgbClr val="C39046"/>
              </a:buClr>
            </a:pPr>
            <a:r>
              <a:rPr lang="en-US" altLang="en-US" sz="1200" dirty="0"/>
              <a:t>$$ losses</a:t>
            </a:r>
          </a:p>
          <a:p>
            <a:pPr lvl="1">
              <a:buClr>
                <a:srgbClr val="C39046"/>
              </a:buClr>
            </a:pPr>
            <a:r>
              <a:rPr lang="en-US" altLang="en-US" sz="1200" dirty="0"/>
              <a:t>environmental impact</a:t>
            </a:r>
          </a:p>
          <a:p>
            <a:pPr marL="0">
              <a:buClr>
                <a:srgbClr val="C39046"/>
              </a:buClr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427215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6B62-4273-463F-AAE0-F316E0B0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/>
              <a:t>Heart failure from acute myocarditis</a:t>
            </a:r>
          </a:p>
        </p:txBody>
      </p:sp>
      <p:pic>
        <p:nvPicPr>
          <p:cNvPr id="4" name="Picture 1027">
            <a:extLst>
              <a:ext uri="{FF2B5EF4-FFF2-40B4-BE49-F238E27FC236}">
                <a16:creationId xmlns:a16="http://schemas.microsoft.com/office/drawing/2014/main" id="{260E611B-1F2A-4E72-8B34-39E7C7AAD54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617" y="1690688"/>
            <a:ext cx="5629183" cy="399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P39.jpg                                                        0006AC67 Macaronic                      ABA78158:">
            <a:extLst>
              <a:ext uri="{FF2B5EF4-FFF2-40B4-BE49-F238E27FC236}">
                <a16:creationId xmlns:a16="http://schemas.microsoft.com/office/drawing/2014/main" id="{A66596FA-A708-4032-B18A-D1B04214DB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690689"/>
            <a:ext cx="5821532" cy="39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35704-C662-4971-B040-31C402D3B5F1}"/>
              </a:ext>
            </a:extLst>
          </p:cNvPr>
          <p:cNvSpPr txBox="1"/>
          <p:nvPr/>
        </p:nvSpPr>
        <p:spPr>
          <a:xfrm>
            <a:off x="838200" y="5826183"/>
            <a:ext cx="10106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When open chest, typically see enlarged, heavy wet lungs, with interstitial edema (fluid) and hemorrhage.</a:t>
            </a:r>
          </a:p>
          <a:p>
            <a:r>
              <a:rPr lang="en-CA" dirty="0"/>
              <a:t>Sometimes misdiagnosed as CHF if don’t check heart muscle carefully.</a:t>
            </a:r>
          </a:p>
        </p:txBody>
      </p:sp>
    </p:spTree>
    <p:extLst>
      <p:ext uri="{BB962C8B-B14F-4D97-AF65-F5344CB8AC3E}">
        <p14:creationId xmlns:p14="http://schemas.microsoft.com/office/powerpoint/2010/main" val="3710821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C9EEC7-C5A5-4F7E-BDFF-B88D66A0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37" y="43295"/>
            <a:ext cx="10515600" cy="1325563"/>
          </a:xfrm>
        </p:spPr>
        <p:txBody>
          <a:bodyPr/>
          <a:lstStyle/>
          <a:p>
            <a:r>
              <a:rPr lang="en-US" b="1"/>
              <a:t>Myocarditis (infection of heart muscle)</a:t>
            </a:r>
            <a:endParaRPr lang="en-CA" b="1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29C09E0-992D-4479-90AD-4074EDAC0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814" y="5465348"/>
            <a:ext cx="3992732" cy="724315"/>
          </a:xfrm>
        </p:spPr>
        <p:txBody>
          <a:bodyPr>
            <a:normAutofit lnSpcReduction="10000"/>
          </a:bodyPr>
          <a:lstStyle/>
          <a:p>
            <a:r>
              <a:rPr lang="en-US"/>
              <a:t>Chronic – scar tissue with abscess in papillary muscles</a:t>
            </a:r>
            <a:endParaRPr lang="en-CA"/>
          </a:p>
        </p:txBody>
      </p:sp>
      <p:pic>
        <p:nvPicPr>
          <p:cNvPr id="8" name="Content Placeholder 7" descr="feedlot 043">
            <a:extLst>
              <a:ext uri="{FF2B5EF4-FFF2-40B4-BE49-F238E27FC236}">
                <a16:creationId xmlns:a16="http://schemas.microsoft.com/office/drawing/2014/main" id="{26A19117-D13C-41D5-98C4-4D3314ECD4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3" y="1519894"/>
            <a:ext cx="4917707" cy="3684588"/>
          </a:xfrm>
          <a:noFill/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AEC44E-36FC-4DA3-9BF6-2AA967338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6377" y="5338107"/>
            <a:ext cx="5183188" cy="823912"/>
          </a:xfrm>
        </p:spPr>
        <p:txBody>
          <a:bodyPr>
            <a:normAutofit lnSpcReduction="10000"/>
          </a:bodyPr>
          <a:lstStyle/>
          <a:p>
            <a:r>
              <a:rPr lang="en-US"/>
              <a:t>Acute – red  hemorrhages in papillary muscle of heart – 24 to 48 hours old</a:t>
            </a:r>
            <a:endParaRPr lang="en-CA"/>
          </a:p>
        </p:txBody>
      </p:sp>
      <p:pic>
        <p:nvPicPr>
          <p:cNvPr id="21" name="Content Placeholder 13" descr="A picture containing text, donut, shop&#10;&#10;Description automatically generated">
            <a:extLst>
              <a:ext uri="{FF2B5EF4-FFF2-40B4-BE49-F238E27FC236}">
                <a16:creationId xmlns:a16="http://schemas.microsoft.com/office/drawing/2014/main" id="{B9FDA683-646D-420C-863E-69084947ED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59" y="1519893"/>
            <a:ext cx="5570106" cy="3684588"/>
          </a:xfrm>
        </p:spPr>
      </p:pic>
      <p:sp>
        <p:nvSpPr>
          <p:cNvPr id="22" name="Arrow: Up 21">
            <a:extLst>
              <a:ext uri="{FF2B5EF4-FFF2-40B4-BE49-F238E27FC236}">
                <a16:creationId xmlns:a16="http://schemas.microsoft.com/office/drawing/2014/main" id="{2953A726-FF29-4E93-B9D5-2DB279AF6852}"/>
              </a:ext>
            </a:extLst>
          </p:cNvPr>
          <p:cNvSpPr/>
          <p:nvPr/>
        </p:nvSpPr>
        <p:spPr>
          <a:xfrm>
            <a:off x="2027569" y="3394415"/>
            <a:ext cx="461818" cy="70196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70C6BF7C-39C1-4CEB-B6A3-DB3B4887384B}"/>
              </a:ext>
            </a:extLst>
          </p:cNvPr>
          <p:cNvSpPr/>
          <p:nvPr/>
        </p:nvSpPr>
        <p:spPr>
          <a:xfrm>
            <a:off x="7550788" y="3745397"/>
            <a:ext cx="428117" cy="49414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519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DD7479-4D3C-4D16-B4AF-E669E085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/>
              <a:t>Miliary myocarditis in severe bacterial infections – multiple small abscesses in heart muscle</a:t>
            </a:r>
          </a:p>
        </p:txBody>
      </p:sp>
      <p:pic>
        <p:nvPicPr>
          <p:cNvPr id="15" name="Content Placeholder 14" descr="A picture containing arthropod, meat, close, shop&#10;&#10;Description automatically generated">
            <a:extLst>
              <a:ext uri="{FF2B5EF4-FFF2-40B4-BE49-F238E27FC236}">
                <a16:creationId xmlns:a16="http://schemas.microsoft.com/office/drawing/2014/main" id="{C8230C3B-9721-475F-B630-B17D4B295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D8BDFBE0-6346-434E-A298-5952A612C7A9}"/>
              </a:ext>
            </a:extLst>
          </p:cNvPr>
          <p:cNvSpPr/>
          <p:nvPr/>
        </p:nvSpPr>
        <p:spPr>
          <a:xfrm>
            <a:off x="5086905" y="3210589"/>
            <a:ext cx="325514" cy="43682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9981B816-6696-7FA9-AA7A-8EA95B1C1700}"/>
              </a:ext>
            </a:extLst>
          </p:cNvPr>
          <p:cNvSpPr/>
          <p:nvPr/>
        </p:nvSpPr>
        <p:spPr>
          <a:xfrm>
            <a:off x="6755907" y="4664364"/>
            <a:ext cx="428234" cy="45805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664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329D7D3-81A6-4319-9C35-4FCAE6BF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Pericarditis (infection of heart sac)</a:t>
            </a:r>
            <a:endParaRPr lang="en-CA" b="1"/>
          </a:p>
        </p:txBody>
      </p:sp>
      <p:pic>
        <p:nvPicPr>
          <p:cNvPr id="11" name="Picture 8" descr="feedlot 047">
            <a:extLst>
              <a:ext uri="{FF2B5EF4-FFF2-40B4-BE49-F238E27FC236}">
                <a16:creationId xmlns:a16="http://schemas.microsoft.com/office/drawing/2014/main" id="{13C8945E-AFEA-40D7-ACCB-B0D8750625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741" y="1566927"/>
            <a:ext cx="5395998" cy="5103867"/>
          </a:xfrm>
          <a:noFill/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991A61E-06B4-4362-A44C-EDC242FDA6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1566927"/>
            <a:ext cx="5966975" cy="5103867"/>
          </a:xfrm>
        </p:spPr>
      </p:pic>
      <p:sp>
        <p:nvSpPr>
          <p:cNvPr id="12" name="Arrow: Up 11">
            <a:extLst>
              <a:ext uri="{FF2B5EF4-FFF2-40B4-BE49-F238E27FC236}">
                <a16:creationId xmlns:a16="http://schemas.microsoft.com/office/drawing/2014/main" id="{E308DE66-065C-4A37-96AE-3D49AA89718D}"/>
              </a:ext>
            </a:extLst>
          </p:cNvPr>
          <p:cNvSpPr/>
          <p:nvPr/>
        </p:nvSpPr>
        <p:spPr>
          <a:xfrm>
            <a:off x="2756308" y="2334636"/>
            <a:ext cx="637309" cy="700809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12D8A509-3B52-4205-AD8E-6C086471C4A7}"/>
              </a:ext>
            </a:extLst>
          </p:cNvPr>
          <p:cNvSpPr/>
          <p:nvPr/>
        </p:nvSpPr>
        <p:spPr>
          <a:xfrm>
            <a:off x="8691047" y="4990685"/>
            <a:ext cx="341745" cy="45258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8D57C8AB-0E5B-32BD-51ED-E0351808DBCF}"/>
              </a:ext>
            </a:extLst>
          </p:cNvPr>
          <p:cNvSpPr/>
          <p:nvPr/>
        </p:nvSpPr>
        <p:spPr>
          <a:xfrm>
            <a:off x="3248073" y="3536452"/>
            <a:ext cx="637309" cy="700809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1342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8B091-9B2F-4141-9551-AA211829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Pleuritis (infection on lung surface)</a:t>
            </a:r>
            <a:endParaRPr lang="en-CA" b="1"/>
          </a:p>
        </p:txBody>
      </p:sp>
      <p:pic>
        <p:nvPicPr>
          <p:cNvPr id="5" name="Picture 11" descr="feedlot 154">
            <a:extLst>
              <a:ext uri="{FF2B5EF4-FFF2-40B4-BE49-F238E27FC236}">
                <a16:creationId xmlns:a16="http://schemas.microsoft.com/office/drawing/2014/main" id="{E6D7AFD7-C2E0-4827-9B24-8201E6E2EB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396" y="1623425"/>
            <a:ext cx="5684114" cy="4425799"/>
          </a:xfrm>
          <a:noFill/>
        </p:spPr>
      </p:pic>
      <p:pic>
        <p:nvPicPr>
          <p:cNvPr id="7" name="Content Placeholder 6" descr="A picture containing meat, vegetable&#10;&#10;Description automatically generated">
            <a:extLst>
              <a:ext uri="{FF2B5EF4-FFF2-40B4-BE49-F238E27FC236}">
                <a16:creationId xmlns:a16="http://schemas.microsoft.com/office/drawing/2014/main" id="{38053562-6A13-4E50-ADFB-6F9F0C125B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79" y="1623425"/>
            <a:ext cx="5598713" cy="4425799"/>
          </a:xfr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41760CBB-8D75-40CD-8721-4CB1B663D25F}"/>
              </a:ext>
            </a:extLst>
          </p:cNvPr>
          <p:cNvSpPr/>
          <p:nvPr/>
        </p:nvSpPr>
        <p:spPr>
          <a:xfrm>
            <a:off x="2943028" y="4552786"/>
            <a:ext cx="332509" cy="55418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876C7718-B10F-47E4-8E34-D555ED092CCF}"/>
              </a:ext>
            </a:extLst>
          </p:cNvPr>
          <p:cNvSpPr/>
          <p:nvPr/>
        </p:nvSpPr>
        <p:spPr>
          <a:xfrm>
            <a:off x="8394022" y="4573568"/>
            <a:ext cx="312416" cy="53340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C59F1-DF7A-41DC-A652-0D345A47ED0D}"/>
              </a:ext>
            </a:extLst>
          </p:cNvPr>
          <p:cNvSpPr txBox="1"/>
          <p:nvPr/>
        </p:nvSpPr>
        <p:spPr>
          <a:xfrm>
            <a:off x="713359" y="6151020"/>
            <a:ext cx="1086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Usually lung collapsed underneath the yellow fibrin and lung tissue normal – die of suffocation</a:t>
            </a:r>
          </a:p>
        </p:txBody>
      </p:sp>
    </p:spTree>
    <p:extLst>
      <p:ext uri="{BB962C8B-B14F-4D97-AF65-F5344CB8AC3E}">
        <p14:creationId xmlns:p14="http://schemas.microsoft.com/office/powerpoint/2010/main" val="4103213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A903C7-C2B5-E1D5-2542-1462410F7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ITME (Sleeping Sickness)</a:t>
            </a:r>
            <a:br>
              <a:rPr lang="en-CA" b="1"/>
            </a:br>
            <a:endParaRPr lang="en-CA" b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5A152F-6878-D690-74D0-ED7594B20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438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200" dirty="0"/>
              <a:t>occurrence not as common as in mid-80s, probably due to </a:t>
            </a:r>
            <a:r>
              <a:rPr lang="en-US" altLang="en-US" sz="2200" dirty="0" err="1"/>
              <a:t>metaphylaxis</a:t>
            </a:r>
            <a:r>
              <a:rPr lang="en-US" altLang="en-US" sz="2200" dirty="0"/>
              <a:t> on arrival and feed medications, but outbreaks or individual cases may still occur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often seen 3-4 weeks post-arrival, but can be observed at any time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early signs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back feet knuckle, weak, depressed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later signs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down on their side, head back (opisthotonos – can raise head but not get up), may paddle with legs, eyes might roll in eyelid (nystagmus)</a:t>
            </a:r>
          </a:p>
          <a:p>
            <a:pPr>
              <a:lnSpc>
                <a:spcPct val="80000"/>
              </a:lnSpc>
            </a:pPr>
            <a:r>
              <a:rPr lang="en-US" altLang="en-US" sz="2200" dirty="0"/>
              <a:t>found dead in pen</a:t>
            </a:r>
            <a:endParaRPr lang="en-US" altLang="en-US" dirty="0"/>
          </a:p>
          <a:p>
            <a:endParaRPr lang="en-CA" dirty="0"/>
          </a:p>
        </p:txBody>
      </p:sp>
      <p:pic>
        <p:nvPicPr>
          <p:cNvPr id="7" name="Content Placeholder 9" descr="downer">
            <a:extLst>
              <a:ext uri="{FF2B5EF4-FFF2-40B4-BE49-F238E27FC236}">
                <a16:creationId xmlns:a16="http://schemas.microsoft.com/office/drawing/2014/main" id="{D58097CD-1C3A-A79E-E2C4-762CD58B0C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283" y="2228295"/>
            <a:ext cx="5331854" cy="308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174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1CAA-8B8F-4FC5-B0AD-FA7C8D4E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ITME – Sleeping Sickness</a:t>
            </a:r>
            <a:endParaRPr lang="en-CA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84256-F5B9-4C93-A50E-B42613D95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413" y="6234202"/>
            <a:ext cx="5157787" cy="487765"/>
          </a:xfrm>
        </p:spPr>
        <p:txBody>
          <a:bodyPr/>
          <a:lstStyle/>
          <a:p>
            <a:r>
              <a:rPr lang="en-US" err="1"/>
              <a:t>Opisthotonus</a:t>
            </a:r>
            <a:r>
              <a:rPr lang="en-US"/>
              <a:t> – head back</a:t>
            </a:r>
            <a:endParaRPr lang="en-CA"/>
          </a:p>
        </p:txBody>
      </p:sp>
      <p:pic>
        <p:nvPicPr>
          <p:cNvPr id="10" name="opisthotonuslogobig">
            <a:hlinkClick r:id="" action="ppaction://media"/>
            <a:extLst>
              <a:ext uri="{FF2B5EF4-FFF2-40B4-BE49-F238E27FC236}">
                <a16:creationId xmlns:a16="http://schemas.microsoft.com/office/drawing/2014/main" id="{7A6640AB-A866-4605-84FD-8C3FA82088A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883" y="1526959"/>
            <a:ext cx="5431455" cy="466270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BB7001-E1AE-4C55-A3B2-585EF707B4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1306" y="6234204"/>
            <a:ext cx="5183188" cy="487764"/>
          </a:xfrm>
        </p:spPr>
        <p:txBody>
          <a:bodyPr/>
          <a:lstStyle/>
          <a:p>
            <a:r>
              <a:rPr lang="en-CA"/>
              <a:t>Nystagmus  (eye rolls in head)</a:t>
            </a:r>
          </a:p>
        </p:txBody>
      </p:sp>
      <p:pic>
        <p:nvPicPr>
          <p:cNvPr id="11" name="Nystagmus">
            <a:hlinkClick r:id="" action="ppaction://media"/>
            <a:extLst>
              <a:ext uri="{FF2B5EF4-FFF2-40B4-BE49-F238E27FC236}">
                <a16:creationId xmlns:a16="http://schemas.microsoft.com/office/drawing/2014/main" id="{677011C4-E34C-478D-8F30-BE54807CE284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7138" y="1547811"/>
            <a:ext cx="5618780" cy="4641852"/>
          </a:xfrm>
        </p:spPr>
      </p:pic>
      <p:sp>
        <p:nvSpPr>
          <p:cNvPr id="3" name="Action Button: Video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DA48933-AC2B-4A63-A46A-AA18400EF2CF}"/>
              </a:ext>
            </a:extLst>
          </p:cNvPr>
          <p:cNvSpPr/>
          <p:nvPr/>
        </p:nvSpPr>
        <p:spPr>
          <a:xfrm>
            <a:off x="6690484" y="668337"/>
            <a:ext cx="574524" cy="57626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83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E0A318-C8CE-4F6F-B275-499C33E4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/>
              <a:t>ITME –Infectious </a:t>
            </a:r>
            <a:r>
              <a:rPr lang="en-CA" b="1" err="1"/>
              <a:t>Thrombomeningoencephalitis</a:t>
            </a:r>
            <a:r>
              <a:rPr lang="en-CA" b="1"/>
              <a:t> – Sleeping Sickness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E182E74-C988-441F-8136-CE2AF4ABA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02" y="1819922"/>
            <a:ext cx="7576378" cy="4658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A1B6E0-C46E-4557-8965-F19E47EA0D15}"/>
              </a:ext>
            </a:extLst>
          </p:cNvPr>
          <p:cNvSpPr txBox="1"/>
          <p:nvPr/>
        </p:nvSpPr>
        <p:spPr>
          <a:xfrm>
            <a:off x="2954713" y="6492875"/>
            <a:ext cx="6488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Photo courtesy of Dr. Ted Clark – multiple hemorrhages in the brain.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61DD1FC1-3361-4D0B-8095-EA0C75BE77C3}"/>
              </a:ext>
            </a:extLst>
          </p:cNvPr>
          <p:cNvSpPr/>
          <p:nvPr/>
        </p:nvSpPr>
        <p:spPr>
          <a:xfrm>
            <a:off x="6358631" y="4422761"/>
            <a:ext cx="266700" cy="43815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9394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6D1A19-7AC3-4276-8061-7817EB59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Arthritis</a:t>
            </a:r>
            <a:endParaRPr lang="en-CA" b="1" dirty="0"/>
          </a:p>
        </p:txBody>
      </p:sp>
      <p:pic>
        <p:nvPicPr>
          <p:cNvPr id="9" name="Content Placeholder 8" descr="feedlot 178">
            <a:extLst>
              <a:ext uri="{FF2B5EF4-FFF2-40B4-BE49-F238E27FC236}">
                <a16:creationId xmlns:a16="http://schemas.microsoft.com/office/drawing/2014/main" id="{92ECC042-E51D-4F27-BE43-92AA12F6EFB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07" y="1917577"/>
            <a:ext cx="4798281" cy="3598711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D38AC-1034-0C4D-0962-E68E8273F4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r>
              <a:rPr lang="en-US" altLang="en-US" sz="2800" dirty="0"/>
              <a:t>lame</a:t>
            </a:r>
          </a:p>
          <a:p>
            <a:pPr lvl="2"/>
            <a:r>
              <a:rPr lang="en-US" altLang="en-US" sz="2400" dirty="0"/>
              <a:t>3-8 weeks post-arrival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swelling of joints – mainly large joints like the stifle (most common), hocks, occasionally shoulder, elbow, knee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multiple joints often infected (polyarthritis)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tenosynovitis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/>
              <a:t>+/- pneumonia signs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8833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B3B53-0CD5-49DA-8DD6-1218606D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Arthritis (stifle)</a:t>
            </a:r>
            <a:endParaRPr lang="en-CA" b="1"/>
          </a:p>
        </p:txBody>
      </p:sp>
      <p:pic>
        <p:nvPicPr>
          <p:cNvPr id="4" name="MVI_5930.AVI">
            <a:hlinkClick r:id="" action="ppaction://media"/>
            <a:extLst>
              <a:ext uri="{FF2B5EF4-FFF2-40B4-BE49-F238E27FC236}">
                <a16:creationId xmlns:a16="http://schemas.microsoft.com/office/drawing/2014/main" id="{78220710-5167-4312-BDF1-CC75ABF653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81561" y="1491450"/>
            <a:ext cx="7160287" cy="5371196"/>
          </a:xfrm>
        </p:spPr>
      </p:pic>
      <p:sp>
        <p:nvSpPr>
          <p:cNvPr id="3" name="Action Button: Video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B30BD7B-ECE0-4770-A105-16B63E307470}"/>
              </a:ext>
            </a:extLst>
          </p:cNvPr>
          <p:cNvSpPr/>
          <p:nvPr/>
        </p:nvSpPr>
        <p:spPr>
          <a:xfrm>
            <a:off x="4731798" y="869950"/>
            <a:ext cx="590746" cy="31591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04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B427D3-EE2D-18ED-A79D-80A2B5B26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365" y="1780457"/>
            <a:ext cx="8128603" cy="45469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DB909CE-B521-A5D3-5BF4-AD30FE030BBD}"/>
              </a:ext>
            </a:extLst>
          </p:cNvPr>
          <p:cNvSpPr txBox="1">
            <a:spLocks/>
          </p:cNvSpPr>
          <p:nvPr/>
        </p:nvSpPr>
        <p:spPr>
          <a:xfrm>
            <a:off x="161925" y="286603"/>
            <a:ext cx="11763375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cs typeface="Calibri Light"/>
              </a:rPr>
              <a:t>National Feedlot AMU/AMR Surveillance Program – 2019 to 2021  Nasopharyngeal isolation recovery rates (%) </a:t>
            </a:r>
            <a:endParaRPr lang="en-US" sz="32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B3531-81C7-C3B0-1A97-34EE48C585C8}"/>
              </a:ext>
            </a:extLst>
          </p:cNvPr>
          <p:cNvSpPr txBox="1"/>
          <p:nvPr/>
        </p:nvSpPr>
        <p:spPr>
          <a:xfrm>
            <a:off x="9177337" y="5799112"/>
            <a:ext cx="260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Rehandling ~ 60 DOF</a:t>
            </a:r>
            <a:endParaRPr lang="en-CA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BAC6AC-36C6-553B-133E-8D7F745DB24B}"/>
              </a:ext>
            </a:extLst>
          </p:cNvPr>
          <p:cNvSpPr/>
          <p:nvPr/>
        </p:nvSpPr>
        <p:spPr>
          <a:xfrm>
            <a:off x="6773662" y="5903650"/>
            <a:ext cx="941033" cy="5024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9886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AA1F-5BC9-44BC-BCD3-C05778D7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Arthritis (infection of joints)</a:t>
            </a:r>
            <a:endParaRPr lang="en-CA" b="1"/>
          </a:p>
        </p:txBody>
      </p:sp>
      <p:pic>
        <p:nvPicPr>
          <p:cNvPr id="5" name="Picture 13" descr="feedlot 128">
            <a:extLst>
              <a:ext uri="{FF2B5EF4-FFF2-40B4-BE49-F238E27FC236}">
                <a16:creationId xmlns:a16="http://schemas.microsoft.com/office/drawing/2014/main" id="{5568F4FE-28CC-4CC9-9F12-B96FB325A4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800" y="1927180"/>
            <a:ext cx="5974000" cy="4661308"/>
          </a:xfrm>
          <a:noFill/>
        </p:spPr>
      </p:pic>
      <p:pic>
        <p:nvPicPr>
          <p:cNvPr id="7" name="Content Placeholder 6" descr="A picture containing meat&#10;&#10;Description automatically generated">
            <a:extLst>
              <a:ext uri="{FF2B5EF4-FFF2-40B4-BE49-F238E27FC236}">
                <a16:creationId xmlns:a16="http://schemas.microsoft.com/office/drawing/2014/main" id="{5210689F-017D-4418-BF7F-5F95347FA0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72" y="1927180"/>
            <a:ext cx="5165894" cy="4661308"/>
          </a:xfr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FEBDDDF1-8F96-4E3D-970B-41DE521DF966}"/>
              </a:ext>
            </a:extLst>
          </p:cNvPr>
          <p:cNvSpPr/>
          <p:nvPr/>
        </p:nvSpPr>
        <p:spPr>
          <a:xfrm>
            <a:off x="2332743" y="4809051"/>
            <a:ext cx="563418" cy="581891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60578E42-7DD2-41D4-83C1-713A222E5971}"/>
              </a:ext>
            </a:extLst>
          </p:cNvPr>
          <p:cNvSpPr/>
          <p:nvPr/>
        </p:nvSpPr>
        <p:spPr>
          <a:xfrm>
            <a:off x="8895701" y="4085389"/>
            <a:ext cx="461818" cy="57265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3422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e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50DC040D-78CF-4F56-BF60-6441E2C60F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9" name="Rectangle 4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75F41-C69E-43DA-B8EF-FD2D5E96D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63339-D0CE-45F7-82D6-0E220A9D2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1857375"/>
            <a:ext cx="4241290" cy="4724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800" dirty="0"/>
              <a:t>treat with antimicrobials as per vet’s health protocol</a:t>
            </a:r>
          </a:p>
          <a:p>
            <a:r>
              <a:rPr lang="en-US" altLang="en-US" sz="1800" dirty="0"/>
              <a:t>treat pneumonias as BRD (UF/NF)</a:t>
            </a:r>
          </a:p>
          <a:p>
            <a:r>
              <a:rPr lang="en-US" altLang="en-US" sz="1800" dirty="0"/>
              <a:t>treat ITME as nervous disease</a:t>
            </a:r>
          </a:p>
          <a:p>
            <a:pPr lvl="1"/>
            <a:r>
              <a:rPr lang="en-US" altLang="en-US" sz="1800" dirty="0"/>
              <a:t>moderate response if treat early</a:t>
            </a:r>
          </a:p>
          <a:p>
            <a:pPr lvl="1"/>
            <a:r>
              <a:rPr lang="en-US" altLang="en-US" sz="1800" dirty="0"/>
              <a:t>need antimicrobials that penetrate the brain</a:t>
            </a:r>
          </a:p>
          <a:p>
            <a:r>
              <a:rPr lang="en-US" altLang="en-US" sz="1800" dirty="0"/>
              <a:t>treat arthritis </a:t>
            </a:r>
          </a:p>
          <a:p>
            <a:pPr lvl="1"/>
            <a:r>
              <a:rPr lang="en-US" altLang="en-US" sz="1800" dirty="0"/>
              <a:t>moderate response, improves with longer treatment and NSAIDs</a:t>
            </a:r>
          </a:p>
          <a:p>
            <a:r>
              <a:rPr lang="en-US" altLang="en-US" sz="1800" dirty="0"/>
              <a:t>treat myocarditis?</a:t>
            </a:r>
          </a:p>
          <a:p>
            <a:pPr lvl="1"/>
            <a:r>
              <a:rPr lang="en-US" altLang="en-US" sz="1800" dirty="0"/>
              <a:t>history suggests often treated for UF/NF a week or so previously</a:t>
            </a:r>
          </a:p>
          <a:p>
            <a:pPr lvl="1"/>
            <a:r>
              <a:rPr lang="en-US" altLang="en-US" sz="1800" dirty="0"/>
              <a:t>once heart damaged, no cure</a:t>
            </a:r>
          </a:p>
        </p:txBody>
      </p:sp>
    </p:spTree>
    <p:extLst>
      <p:ext uri="{BB962C8B-B14F-4D97-AF65-F5344CB8AC3E}">
        <p14:creationId xmlns:p14="http://schemas.microsoft.com/office/powerpoint/2010/main" val="2311707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9104847-E72E-7501-574C-9F091232D9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b="452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09DC6-6C09-8D6B-913E-03049CEE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574665" cy="13880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Antimicrobial Control</a:t>
            </a:r>
          </a:p>
        </p:txBody>
      </p:sp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id="{19B541A8-303D-2C4D-CEC7-B7F77D34B3F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3691251"/>
              </p:ext>
            </p:extLst>
          </p:nvPr>
        </p:nvGraphicFramePr>
        <p:xfrm>
          <a:off x="8334375" y="1753164"/>
          <a:ext cx="3581400" cy="4819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6869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6B7F2-153F-BB42-671D-FE39391AF79E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cs typeface="Calibri Light"/>
              </a:rPr>
              <a:t>BRD pathogens</a:t>
            </a:r>
            <a:r>
              <a:rPr lang="en-US" sz="4500" b="1" i="1">
                <a:cs typeface="Calibri Light"/>
              </a:rPr>
              <a:t>, </a:t>
            </a:r>
            <a:r>
              <a:rPr lang="en-US" sz="4500" b="1">
                <a:cs typeface="Calibri Light"/>
              </a:rPr>
              <a:t>phenotypes of interest</a:t>
            </a:r>
            <a:endParaRPr lang="en-US" sz="4500" b="1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54355-8148-E676-0C60-8D987961F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251" y="1841156"/>
            <a:ext cx="6813429" cy="43783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545B3D-F86A-7C44-0A92-30BAFAC7F5BD}"/>
              </a:ext>
            </a:extLst>
          </p:cNvPr>
          <p:cNvSpPr txBox="1">
            <a:spLocks/>
          </p:cNvSpPr>
          <p:nvPr/>
        </p:nvSpPr>
        <p:spPr>
          <a:xfrm>
            <a:off x="1318607" y="2149062"/>
            <a:ext cx="3244971" cy="382382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CA" dirty="0"/>
              <a:t> </a:t>
            </a:r>
            <a:r>
              <a:rPr lang="en-CA" b="1" i="1" dirty="0" err="1"/>
              <a:t>Histophilus</a:t>
            </a:r>
            <a:r>
              <a:rPr lang="en-CA" b="1" i="1" dirty="0"/>
              <a:t> </a:t>
            </a:r>
            <a:r>
              <a:rPr lang="en-CA" b="1" i="1" dirty="0" err="1"/>
              <a:t>somnus</a:t>
            </a:r>
            <a:endParaRPr lang="en-CA" b="1" i="1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/>
                </a:solidFill>
              </a:rPr>
              <a:t>Arrival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/>
                </a:solidFill>
              </a:rPr>
              <a:t>Pan-susceptible:</a:t>
            </a:r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 50%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/>
                </a:solidFill>
              </a:rPr>
              <a:t>MDR: </a:t>
            </a:r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8%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sz="2000">
                <a:solidFill>
                  <a:schemeClr val="tx1"/>
                </a:solidFill>
              </a:rPr>
              <a:t>Rehandling (~ 60 DOF)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/>
                </a:solidFill>
              </a:rPr>
              <a:t>Pan-susceptible:</a:t>
            </a:r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 65%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/>
                </a:solidFill>
              </a:rPr>
              <a:t>MDR: </a:t>
            </a:r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7%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/>
                </a:solidFill>
              </a:rPr>
              <a:t>Common patterns: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CA" sz="2000" dirty="0">
                <a:solidFill>
                  <a:schemeClr val="tx1"/>
                </a:solidFill>
              </a:rPr>
              <a:t>TET (</a:t>
            </a:r>
            <a:r>
              <a:rPr lang="en-CA" sz="2000" b="1" dirty="0">
                <a:solidFill>
                  <a:schemeClr val="accent1">
                    <a:lumMod val="75000"/>
                  </a:schemeClr>
                </a:solidFill>
              </a:rPr>
              <a:t>7-15% </a:t>
            </a:r>
            <a:r>
              <a:rPr lang="en-CA" sz="2000" dirty="0">
                <a:solidFill>
                  <a:schemeClr val="tx1"/>
                </a:solidFill>
              </a:rPr>
              <a:t>in 2019-2021)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B8C38-E87B-ED73-F63C-B70C273159CC}"/>
              </a:ext>
            </a:extLst>
          </p:cNvPr>
          <p:cNvSpPr txBox="1"/>
          <p:nvPr/>
        </p:nvSpPr>
        <p:spPr>
          <a:xfrm>
            <a:off x="1824940" y="6342755"/>
            <a:ext cx="905908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National Feedlot AMU AMR Surveillance Program – Nasopharyngeal Isolates from 2019 to 2021</a:t>
            </a:r>
            <a:endParaRPr lang="en-CA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D93F61-B779-9C38-2A0D-F90EC8E0A9D3}"/>
              </a:ext>
            </a:extLst>
          </p:cNvPr>
          <p:cNvSpPr/>
          <p:nvPr/>
        </p:nvSpPr>
        <p:spPr>
          <a:xfrm>
            <a:off x="9907480" y="5388746"/>
            <a:ext cx="976543" cy="3373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06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28083-81B2-9B43-3B04-D0D6A12F71E0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cs typeface="Calibri Light"/>
              </a:rPr>
              <a:t>BRD pathogens</a:t>
            </a:r>
            <a:r>
              <a:rPr lang="en-US" sz="4500" b="1" i="1">
                <a:cs typeface="Calibri Light"/>
              </a:rPr>
              <a:t>, </a:t>
            </a:r>
            <a:r>
              <a:rPr lang="en-US" sz="4500" b="1">
                <a:cs typeface="Calibri Light"/>
              </a:rPr>
              <a:t>resistance prevalence</a:t>
            </a:r>
            <a:endParaRPr lang="en-US" sz="4500" b="1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9B246-BD5F-2142-D966-BD012139B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" r="12127"/>
          <a:stretch/>
        </p:blipFill>
        <p:spPr>
          <a:xfrm>
            <a:off x="1393190" y="1751239"/>
            <a:ext cx="9405620" cy="4552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76220-F2FE-8175-7F7B-30F68EBB9664}"/>
              </a:ext>
            </a:extLst>
          </p:cNvPr>
          <p:cNvSpPr txBox="1"/>
          <p:nvPr/>
        </p:nvSpPr>
        <p:spPr>
          <a:xfrm>
            <a:off x="1953365" y="1190302"/>
            <a:ext cx="775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 = </a:t>
            </a:r>
            <a:r>
              <a:rPr lang="en-US" i="1" err="1"/>
              <a:t>Mannheima</a:t>
            </a:r>
            <a:r>
              <a:rPr lang="en-US" i="1"/>
              <a:t> </a:t>
            </a:r>
            <a:r>
              <a:rPr lang="en-US" i="1" err="1"/>
              <a:t>haemolytica</a:t>
            </a:r>
            <a:r>
              <a:rPr lang="en-US"/>
              <a:t>;  B = </a:t>
            </a:r>
            <a:r>
              <a:rPr lang="en-US" i="1"/>
              <a:t>Pasteurella </a:t>
            </a:r>
            <a:r>
              <a:rPr lang="en-US" i="1" err="1"/>
              <a:t>multocida</a:t>
            </a:r>
            <a:r>
              <a:rPr lang="en-US"/>
              <a:t>;  </a:t>
            </a:r>
            <a:r>
              <a:rPr lang="en-US">
                <a:highlight>
                  <a:srgbClr val="FFFF00"/>
                </a:highlight>
              </a:rPr>
              <a:t>C = </a:t>
            </a:r>
            <a:r>
              <a:rPr lang="en-US" i="1" err="1">
                <a:highlight>
                  <a:srgbClr val="FFFF00"/>
                </a:highlight>
              </a:rPr>
              <a:t>Histophilus</a:t>
            </a:r>
            <a:r>
              <a:rPr lang="en-US" i="1">
                <a:highlight>
                  <a:srgbClr val="FFFF00"/>
                </a:highlight>
              </a:rPr>
              <a:t> </a:t>
            </a:r>
            <a:r>
              <a:rPr lang="en-US" i="1" err="1">
                <a:highlight>
                  <a:srgbClr val="FFFF00"/>
                </a:highlight>
              </a:rPr>
              <a:t>somnus</a:t>
            </a:r>
            <a:endParaRPr lang="en-CA" i="1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724BFE-ECE7-C606-F69C-9F1D04463B7D}"/>
              </a:ext>
            </a:extLst>
          </p:cNvPr>
          <p:cNvSpPr txBox="1"/>
          <p:nvPr/>
        </p:nvSpPr>
        <p:spPr>
          <a:xfrm>
            <a:off x="346229" y="6386731"/>
            <a:ext cx="1222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 lab test results of antimicrobial sensitivity from select nasal isolates relate to AM therapeutic effectiveness in the field? </a:t>
            </a:r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63E2F8-8EEF-0168-27A3-230F42EA0026}"/>
              </a:ext>
            </a:extLst>
          </p:cNvPr>
          <p:cNvSpPr/>
          <p:nvPr/>
        </p:nvSpPr>
        <p:spPr>
          <a:xfrm>
            <a:off x="7791451" y="1737360"/>
            <a:ext cx="3048000" cy="4558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23A42-1AFE-F56A-6229-CEFAB3C263DD}"/>
              </a:ext>
            </a:extLst>
          </p:cNvPr>
          <p:cNvSpPr txBox="1"/>
          <p:nvPr/>
        </p:nvSpPr>
        <p:spPr>
          <a:xfrm>
            <a:off x="9482472" y="4854552"/>
            <a:ext cx="91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Draxxin</a:t>
            </a:r>
            <a:endParaRPr lang="en-C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43F35-A00F-752A-45F4-0FFCAFD5B822}"/>
              </a:ext>
            </a:extLst>
          </p:cNvPr>
          <p:cNvSpPr txBox="1"/>
          <p:nvPr/>
        </p:nvSpPr>
        <p:spPr>
          <a:xfrm>
            <a:off x="9449724" y="4559590"/>
            <a:ext cx="1133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Zuprevo</a:t>
            </a:r>
            <a:endParaRPr lang="en-CA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F6943-0210-2ECA-5A5B-7C085108CC3A}"/>
              </a:ext>
            </a:extLst>
          </p:cNvPr>
          <p:cNvSpPr txBox="1"/>
          <p:nvPr/>
        </p:nvSpPr>
        <p:spPr>
          <a:xfrm>
            <a:off x="9482472" y="3429000"/>
            <a:ext cx="977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Zactran</a:t>
            </a:r>
            <a:endParaRPr lang="en-CA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F5B41-3E05-7DD9-6EAA-B37300D27AE2}"/>
              </a:ext>
            </a:extLst>
          </p:cNvPr>
          <p:cNvSpPr txBox="1"/>
          <p:nvPr/>
        </p:nvSpPr>
        <p:spPr>
          <a:xfrm>
            <a:off x="10839451" y="3693526"/>
            <a:ext cx="85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test for </a:t>
            </a:r>
            <a:r>
              <a:rPr lang="en-US" sz="1200" dirty="0" err="1"/>
              <a:t>tilmicosin</a:t>
            </a:r>
            <a:r>
              <a:rPr lang="en-US" sz="1200" dirty="0"/>
              <a:t> (</a:t>
            </a:r>
            <a:r>
              <a:rPr lang="en-US" sz="1200" dirty="0" err="1"/>
              <a:t>Micotil</a:t>
            </a:r>
            <a:r>
              <a:rPr lang="en-US" sz="1200" dirty="0"/>
              <a:t>)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901810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9A2FE-FC8D-4463-A0EE-85E50CBE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Prevention</a:t>
            </a:r>
          </a:p>
        </p:txBody>
      </p:sp>
      <p:pic>
        <p:nvPicPr>
          <p:cNvPr id="6" name="Content Placeholder 5" descr="A person walking with cows&#10;&#10;Description automatically generated with low confidence">
            <a:extLst>
              <a:ext uri="{FF2B5EF4-FFF2-40B4-BE49-F238E27FC236}">
                <a16:creationId xmlns:a16="http://schemas.microsoft.com/office/drawing/2014/main" id="{0EC40BBD-ED4D-4476-9626-631CF81994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4" r="16554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26405-10CA-4131-8669-FBDB94DCE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7801" y="1781174"/>
            <a:ext cx="6295069" cy="50768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1500" dirty="0"/>
              <a:t>Vaccinate with </a:t>
            </a:r>
            <a:r>
              <a:rPr lang="en-US" altLang="en-US" sz="1500" i="1" dirty="0" err="1"/>
              <a:t>Histophilus</a:t>
            </a:r>
            <a:r>
              <a:rPr lang="en-US" altLang="en-US" sz="1500" i="1" dirty="0"/>
              <a:t> </a:t>
            </a:r>
            <a:r>
              <a:rPr lang="en-US" altLang="en-US" sz="1500" i="1" dirty="0" err="1"/>
              <a:t>somnus</a:t>
            </a:r>
            <a:r>
              <a:rPr lang="en-US" altLang="en-US" sz="1500" dirty="0"/>
              <a:t> vaccine?</a:t>
            </a:r>
          </a:p>
          <a:p>
            <a:pPr lvl="1"/>
            <a:r>
              <a:rPr lang="en-US" altLang="en-US" sz="1500" dirty="0"/>
              <a:t>current vaccines are killed whole cell antigens (</a:t>
            </a:r>
            <a:r>
              <a:rPr lang="en-US" altLang="en-US" sz="1500" dirty="0" err="1"/>
              <a:t>Somnugen</a:t>
            </a:r>
            <a:r>
              <a:rPr lang="en-US" altLang="en-US" sz="1500" dirty="0"/>
              <a:t>®, </a:t>
            </a:r>
            <a:r>
              <a:rPr lang="en-US" altLang="en-US" sz="1500" dirty="0" err="1"/>
              <a:t>Somnubac</a:t>
            </a:r>
            <a:r>
              <a:rPr lang="en-US" altLang="en-US" sz="1500" dirty="0"/>
              <a:t>®, HIPRABOVIS® SOMNI/LKT, </a:t>
            </a:r>
            <a:r>
              <a:rPr lang="en-US" altLang="en-US" sz="1500" dirty="0" err="1"/>
              <a:t>Somnus</a:t>
            </a:r>
            <a:r>
              <a:rPr lang="en-US" altLang="en-US" sz="1500" dirty="0"/>
              <a:t>™)</a:t>
            </a:r>
          </a:p>
          <a:p>
            <a:pPr lvl="1"/>
            <a:r>
              <a:rPr lang="en-US" altLang="en-US" sz="1500" dirty="0"/>
              <a:t>effectiveness of current vaccines against bronchopneumonia, laryngitis, myocarditis, pericarditis, pleuritis, and arthritis prevention in feedlot cattle not proven</a:t>
            </a:r>
          </a:p>
          <a:p>
            <a:pPr lvl="2"/>
            <a:r>
              <a:rPr lang="en-US" altLang="en-US" sz="1500" dirty="0" err="1"/>
              <a:t>Ribble</a:t>
            </a:r>
            <a:r>
              <a:rPr lang="en-US" altLang="en-US" sz="1500" dirty="0"/>
              <a:t> CVJ 1988 – no impact on total mortality; steers double vaccinated reduced mortality if </a:t>
            </a:r>
            <a:r>
              <a:rPr lang="en-US" altLang="en-US" sz="1500" dirty="0" err="1"/>
              <a:t>nonHS</a:t>
            </a:r>
            <a:r>
              <a:rPr lang="en-US" altLang="en-US" sz="1500" dirty="0"/>
              <a:t> deaths removed</a:t>
            </a:r>
          </a:p>
          <a:p>
            <a:pPr lvl="2"/>
            <a:r>
              <a:rPr lang="en-US" altLang="en-US" sz="1500" dirty="0"/>
              <a:t>Controlled field vaccine trial at </a:t>
            </a:r>
            <a:r>
              <a:rPr lang="en-US" altLang="en-US" sz="1500" dirty="0" err="1"/>
              <a:t>Clavelle’s</a:t>
            </a:r>
            <a:r>
              <a:rPr lang="en-US" altLang="en-US" sz="1500" dirty="0"/>
              <a:t> feedlot – no vaccine effect - not published</a:t>
            </a:r>
          </a:p>
          <a:p>
            <a:pPr lvl="1"/>
            <a:r>
              <a:rPr lang="en-US" altLang="en-US" sz="1500" dirty="0"/>
              <a:t>old killed bacterins were built originally for ITME (sleeping sickness). HIPRA bacterin for BRD</a:t>
            </a:r>
          </a:p>
          <a:p>
            <a:pPr lvl="2"/>
            <a:r>
              <a:rPr lang="en-US" altLang="en-US" sz="1500" b="1" dirty="0"/>
              <a:t>No published current scientific data from controlled feedlot trials in </a:t>
            </a:r>
            <a:r>
              <a:rPr lang="en-US" altLang="en-US" sz="1500" b="1"/>
              <a:t>commercial yards in N America </a:t>
            </a:r>
            <a:r>
              <a:rPr lang="en-US" altLang="en-US" sz="1500" b="1" dirty="0"/>
              <a:t>to indicate any bacterins cost-effectiveness in reducing </a:t>
            </a:r>
            <a:r>
              <a:rPr lang="en-US" altLang="en-US" sz="1500" b="1" dirty="0" err="1"/>
              <a:t>histophilosis</a:t>
            </a:r>
            <a:endParaRPr lang="en-US" altLang="en-US" sz="1500" b="1" dirty="0"/>
          </a:p>
          <a:p>
            <a:pPr lvl="1"/>
            <a:r>
              <a:rPr lang="en-US" altLang="en-US" sz="1500" dirty="0"/>
              <a:t>recent research suggests killed whole cell </a:t>
            </a:r>
            <a:r>
              <a:rPr lang="en-US" altLang="en-US" sz="1500" i="1" dirty="0" err="1"/>
              <a:t>Histophilus</a:t>
            </a:r>
            <a:r>
              <a:rPr lang="en-US" altLang="en-US" sz="1500" i="1" dirty="0"/>
              <a:t> </a:t>
            </a:r>
            <a:r>
              <a:rPr lang="en-US" altLang="en-US" sz="1500" i="1" dirty="0" err="1"/>
              <a:t>somnus</a:t>
            </a:r>
            <a:r>
              <a:rPr lang="en-US" altLang="en-US" sz="1500" i="1" dirty="0"/>
              <a:t> </a:t>
            </a:r>
            <a:r>
              <a:rPr lang="en-US" altLang="en-US" sz="1500" dirty="0"/>
              <a:t>bacterins may enhance disease – endotoxins and production of </a:t>
            </a:r>
            <a:r>
              <a:rPr lang="en-US" altLang="en-US" sz="1500" dirty="0" err="1"/>
              <a:t>IgE</a:t>
            </a:r>
            <a:r>
              <a:rPr lang="en-US" altLang="en-US" sz="1500" dirty="0"/>
              <a:t> antibodies</a:t>
            </a:r>
          </a:p>
          <a:p>
            <a:pPr lvl="1"/>
            <a:r>
              <a:rPr lang="en-US" altLang="en-US" sz="1500" dirty="0"/>
              <a:t>antigenic overload at feedlot entry?</a:t>
            </a:r>
          </a:p>
          <a:p>
            <a:pPr lvl="1"/>
            <a:r>
              <a:rPr lang="en-US" altLang="en-US" sz="1500" dirty="0"/>
              <a:t>new research – intranasal 3-way MLV vaccine increased </a:t>
            </a:r>
            <a:r>
              <a:rPr lang="en-US" altLang="en-US" sz="1500" i="1" dirty="0"/>
              <a:t>Hs</a:t>
            </a:r>
            <a:r>
              <a:rPr lang="en-US" altLang="en-US" sz="1500" dirty="0"/>
              <a:t> in upper respiratory tract</a:t>
            </a:r>
          </a:p>
        </p:txBody>
      </p:sp>
    </p:spTree>
    <p:extLst>
      <p:ext uri="{BB962C8B-B14F-4D97-AF65-F5344CB8AC3E}">
        <p14:creationId xmlns:p14="http://schemas.microsoft.com/office/powerpoint/2010/main" val="1143921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B1E68-18AC-F3AE-0EF1-5503068A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027295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Vaccine Research Needed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0F613-D7C3-F99B-303B-40D14DAD3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426" y="2748235"/>
            <a:ext cx="4670097" cy="396681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600" dirty="0"/>
              <a:t>many different strains of bacteria</a:t>
            </a:r>
          </a:p>
          <a:p>
            <a:pPr lvl="1"/>
            <a:r>
              <a:rPr lang="en-US" sz="1600" dirty="0"/>
              <a:t>cross protection amongst strains? </a:t>
            </a:r>
          </a:p>
          <a:p>
            <a:pPr lvl="1"/>
            <a:r>
              <a:rPr lang="en-US" sz="1600" dirty="0"/>
              <a:t>strain differences cause different lesions?</a:t>
            </a:r>
          </a:p>
          <a:p>
            <a:r>
              <a:rPr lang="en-US" sz="1600" dirty="0"/>
              <a:t>UC Davis 2016 – subunit vaccine</a:t>
            </a:r>
          </a:p>
          <a:p>
            <a:pPr lvl="1"/>
            <a:r>
              <a:rPr lang="en-US" sz="1600" dirty="0"/>
              <a:t>Experimental respiratory challenge with focus on pneumonia prevention</a:t>
            </a:r>
          </a:p>
          <a:p>
            <a:r>
              <a:rPr lang="en-US" sz="1600" dirty="0"/>
              <a:t>VIDO 2015 – subunit vaccine</a:t>
            </a:r>
          </a:p>
          <a:p>
            <a:pPr lvl="1"/>
            <a:r>
              <a:rPr lang="en-US" sz="1600" dirty="0"/>
              <a:t>focus on multi-systemic form</a:t>
            </a:r>
          </a:p>
          <a:p>
            <a:r>
              <a:rPr lang="en-US" altLang="en-US" sz="1600" dirty="0"/>
              <a:t>autogenous bacterin effectiveness?</a:t>
            </a:r>
            <a:endParaRPr lang="en-US" sz="1600" dirty="0"/>
          </a:p>
          <a:p>
            <a:r>
              <a:rPr lang="en-US" sz="1600" dirty="0"/>
              <a:t>need support from Canadian beef cattle industry to continue HS subunit vaccine research at VIDO to build an effective vaccine to prevent </a:t>
            </a:r>
            <a:r>
              <a:rPr lang="en-US" sz="1600" dirty="0" err="1"/>
              <a:t>histophilosis</a:t>
            </a:r>
            <a:endParaRPr lang="en-US" sz="1600" dirty="0"/>
          </a:p>
          <a:p>
            <a:r>
              <a:rPr lang="en-US" sz="1600" dirty="0"/>
              <a:t>Problem for commercialization –  not </a:t>
            </a:r>
            <a:r>
              <a:rPr lang="en-US" sz="1600"/>
              <a:t>perceived a big </a:t>
            </a:r>
            <a:r>
              <a:rPr lang="en-US" sz="1600" dirty="0"/>
              <a:t>issue in the USA – don’t look, don’t find!!</a:t>
            </a:r>
          </a:p>
        </p:txBody>
      </p:sp>
      <p:pic>
        <p:nvPicPr>
          <p:cNvPr id="6" name="Content Placeholder 5" descr="A picture containing sky&#10;&#10;Description automatically generated">
            <a:extLst>
              <a:ext uri="{FF2B5EF4-FFF2-40B4-BE49-F238E27FC236}">
                <a16:creationId xmlns:a16="http://schemas.microsoft.com/office/drawing/2014/main" id="{45220462-27AA-FD87-674E-140223ACC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r="3292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2484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1DEAA-85B0-1172-78E6-F9FE34E5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/>
              <a:t>Acknowledgments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90E20-E711-EC2C-F1E2-464D14D8E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Dr. Janzen</a:t>
            </a:r>
          </a:p>
          <a:p>
            <a:pPr lvl="1"/>
            <a:r>
              <a:rPr lang="en-US" sz="2200" dirty="0"/>
              <a:t>Photos/videos</a:t>
            </a:r>
          </a:p>
        </p:txBody>
      </p:sp>
      <p:pic>
        <p:nvPicPr>
          <p:cNvPr id="6" name="Content Placeholder 5" descr="Question mark on green pastel background">
            <a:extLst>
              <a:ext uri="{FF2B5EF4-FFF2-40B4-BE49-F238E27FC236}">
                <a16:creationId xmlns:a16="http://schemas.microsoft.com/office/drawing/2014/main" id="{9D485B1C-8A30-1E38-AB48-D7AE3FC0B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754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CCD3B1-F334-5735-CB35-92008126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 err="1"/>
              <a:t>Histophilosis</a:t>
            </a:r>
            <a:r>
              <a:rPr lang="en-US" sz="4200" b="1" dirty="0"/>
              <a:t> disease syndromes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55112-98D8-3B51-92EF-21217B6FE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368602" cy="383918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600" dirty="0"/>
              <a:t>Bovine Respiratory Disease (BRD)</a:t>
            </a:r>
          </a:p>
          <a:p>
            <a:pPr lvl="1"/>
            <a:r>
              <a:rPr lang="en-US" sz="1200" dirty="0"/>
              <a:t>Bronchopneumonia </a:t>
            </a:r>
          </a:p>
          <a:p>
            <a:pPr lvl="1"/>
            <a:r>
              <a:rPr lang="en-US" sz="1200" dirty="0"/>
              <a:t>Pleuritis </a:t>
            </a:r>
          </a:p>
          <a:p>
            <a:r>
              <a:rPr lang="en-US" sz="1600" dirty="0"/>
              <a:t>Laryngitis (wheezer)</a:t>
            </a:r>
          </a:p>
          <a:p>
            <a:r>
              <a:rPr lang="en-US" sz="1600" dirty="0"/>
              <a:t>Ear infections (otitis)</a:t>
            </a:r>
          </a:p>
          <a:p>
            <a:r>
              <a:rPr lang="en-US" sz="1600" dirty="0"/>
              <a:t>Nervous Disease</a:t>
            </a:r>
          </a:p>
          <a:p>
            <a:pPr lvl="1"/>
            <a:r>
              <a:rPr lang="en-US" sz="1200" dirty="0"/>
              <a:t>ITME (Sleeping Sickness)</a:t>
            </a:r>
          </a:p>
          <a:p>
            <a:r>
              <a:rPr lang="en-US" sz="1600" dirty="0"/>
              <a:t>Heart problems</a:t>
            </a:r>
          </a:p>
          <a:p>
            <a:pPr lvl="1"/>
            <a:r>
              <a:rPr lang="en-US" sz="1600" dirty="0"/>
              <a:t>Myocarditis</a:t>
            </a:r>
          </a:p>
          <a:p>
            <a:pPr lvl="1"/>
            <a:r>
              <a:rPr lang="en-US" sz="1600" dirty="0"/>
              <a:t>Pericarditis</a:t>
            </a:r>
          </a:p>
          <a:p>
            <a:pPr lvl="1"/>
            <a:r>
              <a:rPr lang="en-US" sz="1600" dirty="0"/>
              <a:t>Endocarditis</a:t>
            </a:r>
          </a:p>
          <a:p>
            <a:r>
              <a:rPr lang="en-US" sz="1600" dirty="0"/>
              <a:t>Lameness</a:t>
            </a:r>
          </a:p>
          <a:p>
            <a:pPr lvl="1"/>
            <a:r>
              <a:rPr lang="en-US" sz="1200" dirty="0"/>
              <a:t>Polyarthritis and tenosynovitis</a:t>
            </a:r>
          </a:p>
          <a:p>
            <a:r>
              <a:rPr lang="en-US" sz="1600" dirty="0"/>
              <a:t>Abortion</a:t>
            </a:r>
          </a:p>
        </p:txBody>
      </p:sp>
      <p:pic>
        <p:nvPicPr>
          <p:cNvPr id="6" name="Content Placeholder 5" descr="A group of cows in a pen&#10;&#10;Description automatically generated with medium confidence">
            <a:extLst>
              <a:ext uri="{FF2B5EF4-FFF2-40B4-BE49-F238E27FC236}">
                <a16:creationId xmlns:a16="http://schemas.microsoft.com/office/drawing/2014/main" id="{6A2D8B33-87F1-A20D-845B-204298DC2A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r="1662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493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5587-C27E-7E54-C10E-0A42FBBD0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Causes of mortality in 10,000 head yard feeding predominantly fall placed calves</a:t>
            </a:r>
            <a:endParaRPr lang="en-CA" b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3BD0A8-23DA-ACBA-3E19-B3254FD17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43" y="1825625"/>
            <a:ext cx="11904955" cy="4899025"/>
          </a:xfr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C6EB523C-1F31-47BB-BD62-A7B8688F3BB6}"/>
              </a:ext>
            </a:extLst>
          </p:cNvPr>
          <p:cNvSpPr/>
          <p:nvPr/>
        </p:nvSpPr>
        <p:spPr>
          <a:xfrm>
            <a:off x="1718970" y="3749512"/>
            <a:ext cx="390617" cy="41503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5096D15-9B37-1856-2614-63A0A5743024}"/>
              </a:ext>
            </a:extLst>
          </p:cNvPr>
          <p:cNvSpPr/>
          <p:nvPr/>
        </p:nvSpPr>
        <p:spPr>
          <a:xfrm>
            <a:off x="2851211" y="4878278"/>
            <a:ext cx="301840" cy="31071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6362E3AB-643B-C66F-E2F0-24B94B33085E}"/>
              </a:ext>
            </a:extLst>
          </p:cNvPr>
          <p:cNvSpPr/>
          <p:nvPr/>
        </p:nvSpPr>
        <p:spPr>
          <a:xfrm>
            <a:off x="3478491" y="5033637"/>
            <a:ext cx="197963" cy="31071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62EF9349-C363-95A3-476F-578B55C2CAA4}"/>
              </a:ext>
            </a:extLst>
          </p:cNvPr>
          <p:cNvSpPr/>
          <p:nvPr/>
        </p:nvSpPr>
        <p:spPr>
          <a:xfrm>
            <a:off x="4493582" y="5086903"/>
            <a:ext cx="301840" cy="31071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8D996602-3A42-01EF-0EDE-DA9F2D5792F3}"/>
              </a:ext>
            </a:extLst>
          </p:cNvPr>
          <p:cNvSpPr/>
          <p:nvPr/>
        </p:nvSpPr>
        <p:spPr>
          <a:xfrm>
            <a:off x="1349406" y="2941175"/>
            <a:ext cx="284086" cy="32580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3B01329-6097-6EE8-9755-489C5111A28A}"/>
              </a:ext>
            </a:extLst>
          </p:cNvPr>
          <p:cNvSpPr/>
          <p:nvPr/>
        </p:nvSpPr>
        <p:spPr>
          <a:xfrm>
            <a:off x="1509203" y="2175885"/>
            <a:ext cx="390617" cy="41503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5F03A64-CC33-7FD3-BF03-6241A379DCEA}"/>
              </a:ext>
            </a:extLst>
          </p:cNvPr>
          <p:cNvSpPr/>
          <p:nvPr/>
        </p:nvSpPr>
        <p:spPr>
          <a:xfrm>
            <a:off x="3676454" y="5033636"/>
            <a:ext cx="301840" cy="31071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85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AED392-A161-30B1-0192-1F5E77AD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9" y="580627"/>
            <a:ext cx="10898121" cy="5696745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D5F9E337-50B9-84B9-C142-97213D522454}"/>
              </a:ext>
            </a:extLst>
          </p:cNvPr>
          <p:cNvSpPr/>
          <p:nvPr/>
        </p:nvSpPr>
        <p:spPr>
          <a:xfrm>
            <a:off x="2121763" y="4651020"/>
            <a:ext cx="178377" cy="34202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D7BA7E9-F98E-0C59-2830-50A3692DDF72}"/>
              </a:ext>
            </a:extLst>
          </p:cNvPr>
          <p:cNvSpPr/>
          <p:nvPr/>
        </p:nvSpPr>
        <p:spPr>
          <a:xfrm>
            <a:off x="2641054" y="4793525"/>
            <a:ext cx="194217" cy="24349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3954479-21A0-9CB9-E8CA-B2B1E4B9CFC8}"/>
              </a:ext>
            </a:extLst>
          </p:cNvPr>
          <p:cNvSpPr/>
          <p:nvPr/>
        </p:nvSpPr>
        <p:spPr>
          <a:xfrm>
            <a:off x="3884187" y="5087666"/>
            <a:ext cx="249500" cy="2385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EF86158-66B4-E597-F870-AA61F26FBE21}"/>
              </a:ext>
            </a:extLst>
          </p:cNvPr>
          <p:cNvSpPr/>
          <p:nvPr/>
        </p:nvSpPr>
        <p:spPr>
          <a:xfrm>
            <a:off x="5300523" y="5206927"/>
            <a:ext cx="249500" cy="2385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6446AC-2D92-A859-F22B-D213533C8A8C}"/>
              </a:ext>
            </a:extLst>
          </p:cNvPr>
          <p:cNvSpPr txBox="1"/>
          <p:nvPr/>
        </p:nvSpPr>
        <p:spPr>
          <a:xfrm>
            <a:off x="1056442" y="6427433"/>
            <a:ext cx="1089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yards with 120,000 head capacity annually – feeding all types of cattle.  Caused by </a:t>
            </a:r>
            <a:r>
              <a:rPr lang="en-US" i="1" dirty="0"/>
              <a:t>H. </a:t>
            </a:r>
            <a:r>
              <a:rPr lang="en-US" i="1" dirty="0" err="1"/>
              <a:t>somnus</a:t>
            </a:r>
            <a:endParaRPr lang="en-CA" i="1" dirty="0"/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A08F6151-711D-788A-50E4-E063CDAEE42F}"/>
              </a:ext>
            </a:extLst>
          </p:cNvPr>
          <p:cNvSpPr/>
          <p:nvPr/>
        </p:nvSpPr>
        <p:spPr>
          <a:xfrm>
            <a:off x="1128944" y="1154697"/>
            <a:ext cx="328475" cy="36468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16A1F07-E692-8EC6-0C9C-EAF8F5700EFA}"/>
              </a:ext>
            </a:extLst>
          </p:cNvPr>
          <p:cNvSpPr/>
          <p:nvPr/>
        </p:nvSpPr>
        <p:spPr>
          <a:xfrm>
            <a:off x="7823261" y="5326188"/>
            <a:ext cx="249500" cy="2385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15B4BD5-832E-0FD2-EC85-9CC985DACC74}"/>
              </a:ext>
            </a:extLst>
          </p:cNvPr>
          <p:cNvSpPr/>
          <p:nvPr/>
        </p:nvSpPr>
        <p:spPr>
          <a:xfrm>
            <a:off x="2300140" y="4712168"/>
            <a:ext cx="178377" cy="28087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0BCFBB5-CE82-EA57-9B8A-BD0574D8F574}"/>
              </a:ext>
            </a:extLst>
          </p:cNvPr>
          <p:cNvSpPr/>
          <p:nvPr/>
        </p:nvSpPr>
        <p:spPr>
          <a:xfrm>
            <a:off x="2819431" y="4824566"/>
            <a:ext cx="194217" cy="33695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4174CEC-C36E-1B58-BA0F-D4A21B46E294}"/>
              </a:ext>
            </a:extLst>
          </p:cNvPr>
          <p:cNvSpPr/>
          <p:nvPr/>
        </p:nvSpPr>
        <p:spPr>
          <a:xfrm>
            <a:off x="10663964" y="6492838"/>
            <a:ext cx="249500" cy="2385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27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E73C44-1B9C-FA48-3010-B005B8987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447259"/>
            <a:ext cx="11041016" cy="5963482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1A18EDE-4DC5-1712-D7CF-8C1FD032B0E0}"/>
              </a:ext>
            </a:extLst>
          </p:cNvPr>
          <p:cNvSpPr/>
          <p:nvPr/>
        </p:nvSpPr>
        <p:spPr>
          <a:xfrm>
            <a:off x="4314548" y="5646198"/>
            <a:ext cx="221941" cy="1331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5E34DCA-B9C7-FF52-9EB2-8E4E13BBD9DA}"/>
              </a:ext>
            </a:extLst>
          </p:cNvPr>
          <p:cNvSpPr/>
          <p:nvPr/>
        </p:nvSpPr>
        <p:spPr>
          <a:xfrm>
            <a:off x="3268462" y="4813177"/>
            <a:ext cx="221941" cy="1331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AE0F954-6D02-93AB-43A5-A588BB7EDAFA}"/>
              </a:ext>
            </a:extLst>
          </p:cNvPr>
          <p:cNvSpPr/>
          <p:nvPr/>
        </p:nvSpPr>
        <p:spPr>
          <a:xfrm>
            <a:off x="3046521" y="4459550"/>
            <a:ext cx="221941" cy="1331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3C3F2A1-37FC-A72F-7B12-C8BF65D2D3DF}"/>
              </a:ext>
            </a:extLst>
          </p:cNvPr>
          <p:cNvSpPr/>
          <p:nvPr/>
        </p:nvSpPr>
        <p:spPr>
          <a:xfrm>
            <a:off x="3946124" y="5410940"/>
            <a:ext cx="221941" cy="1331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5D88F74-89D4-5486-16C7-8699C655F111}"/>
              </a:ext>
            </a:extLst>
          </p:cNvPr>
          <p:cNvSpPr/>
          <p:nvPr/>
        </p:nvSpPr>
        <p:spPr>
          <a:xfrm>
            <a:off x="3157491" y="2664135"/>
            <a:ext cx="221941" cy="1331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3542721-1FD5-AD7B-9647-32F1968EBBF0}"/>
              </a:ext>
            </a:extLst>
          </p:cNvPr>
          <p:cNvSpPr/>
          <p:nvPr/>
        </p:nvSpPr>
        <p:spPr>
          <a:xfrm>
            <a:off x="3835153" y="1859872"/>
            <a:ext cx="221941" cy="1331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5416CC9-B14A-6318-D59A-8714A64EE38A}"/>
              </a:ext>
            </a:extLst>
          </p:cNvPr>
          <p:cNvSpPr/>
          <p:nvPr/>
        </p:nvSpPr>
        <p:spPr>
          <a:xfrm>
            <a:off x="5240785" y="1575787"/>
            <a:ext cx="221941" cy="1331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8348D277-C5C8-07FC-04C5-B30AB39E3C29}"/>
              </a:ext>
            </a:extLst>
          </p:cNvPr>
          <p:cNvSpPr/>
          <p:nvPr/>
        </p:nvSpPr>
        <p:spPr>
          <a:xfrm>
            <a:off x="2334828" y="6410742"/>
            <a:ext cx="195308" cy="1764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589319F3-345E-BBCF-F691-2C3DC989A32F}"/>
              </a:ext>
            </a:extLst>
          </p:cNvPr>
          <p:cNvSpPr/>
          <p:nvPr/>
        </p:nvSpPr>
        <p:spPr>
          <a:xfrm>
            <a:off x="2735802" y="6386594"/>
            <a:ext cx="195308" cy="1764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C2DDAACD-7270-BACB-9C71-03627458E82B}"/>
              </a:ext>
            </a:extLst>
          </p:cNvPr>
          <p:cNvSpPr/>
          <p:nvPr/>
        </p:nvSpPr>
        <p:spPr>
          <a:xfrm>
            <a:off x="3959440" y="6386653"/>
            <a:ext cx="195308" cy="1764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05DB4190-4804-D4F1-66BD-9078BE480699}"/>
              </a:ext>
            </a:extLst>
          </p:cNvPr>
          <p:cNvSpPr/>
          <p:nvPr/>
        </p:nvSpPr>
        <p:spPr>
          <a:xfrm>
            <a:off x="6591671" y="6362446"/>
            <a:ext cx="195308" cy="1764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BACE178A-ECB9-704A-B5D2-45E89B91E669}"/>
              </a:ext>
            </a:extLst>
          </p:cNvPr>
          <p:cNvSpPr/>
          <p:nvPr/>
        </p:nvSpPr>
        <p:spPr>
          <a:xfrm>
            <a:off x="3522955" y="6386593"/>
            <a:ext cx="195308" cy="1764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02759FB0-A44E-BF67-04F0-5C6B889C5508}"/>
              </a:ext>
            </a:extLst>
          </p:cNvPr>
          <p:cNvSpPr/>
          <p:nvPr/>
        </p:nvSpPr>
        <p:spPr>
          <a:xfrm>
            <a:off x="9853473" y="6398667"/>
            <a:ext cx="195308" cy="1764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3BD9BBC2-5B1E-0AF5-30E6-DB00173B028F}"/>
              </a:ext>
            </a:extLst>
          </p:cNvPr>
          <p:cNvSpPr/>
          <p:nvPr/>
        </p:nvSpPr>
        <p:spPr>
          <a:xfrm>
            <a:off x="534180" y="6450690"/>
            <a:ext cx="195308" cy="17648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1FB73E5E-BD26-3B24-441F-3EA1F0D9241C}"/>
              </a:ext>
            </a:extLst>
          </p:cNvPr>
          <p:cNvSpPr/>
          <p:nvPr/>
        </p:nvSpPr>
        <p:spPr>
          <a:xfrm>
            <a:off x="8436989" y="1993037"/>
            <a:ext cx="377072" cy="22624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3677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8D71BC-5926-B8DE-AE69-AC93FFA6B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40" y="742575"/>
            <a:ext cx="9993120" cy="537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AAB641-D844-4D05-A7B1-F1D7158C188C}"/>
              </a:ext>
            </a:extLst>
          </p:cNvPr>
          <p:cNvSpPr txBox="1"/>
          <p:nvPr/>
        </p:nvSpPr>
        <p:spPr>
          <a:xfrm>
            <a:off x="1099440" y="6296672"/>
            <a:ext cx="771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Multiple large feedlot operations in Alberta – often more than 1 system involved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75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4225B-2593-7903-A0FF-0051D267D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03" y="618733"/>
            <a:ext cx="10345594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7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</TotalTime>
  <Words>1309</Words>
  <Application>Microsoft Office PowerPoint</Application>
  <PresentationFormat>Widescreen</PresentationFormat>
  <Paragraphs>170</Paragraphs>
  <Slides>37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Office Theme</vt:lpstr>
      <vt:lpstr>The Ongoing Battle with Histophilosis in Feedlot Cattle</vt:lpstr>
      <vt:lpstr>Occurrence</vt:lpstr>
      <vt:lpstr>PowerPoint Presentation</vt:lpstr>
      <vt:lpstr>Histophilosis disease syndromes</vt:lpstr>
      <vt:lpstr>Causes of mortality in 10,000 head yard feeding predominantly fall placed calves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Pneumonia</vt:lpstr>
      <vt:lpstr>Laryngitis</vt:lpstr>
      <vt:lpstr>PowerPoint Presentation</vt:lpstr>
      <vt:lpstr>Myocarditis/Pericarditis</vt:lpstr>
      <vt:lpstr>Heart Failure or Pleuritis</vt:lpstr>
      <vt:lpstr>Peracute myocarditis – acute hemorrhages in heart muscle – die before show signs of heart failure, like fluid in the lungs</vt:lpstr>
      <vt:lpstr>Heart failure from acute myocarditis</vt:lpstr>
      <vt:lpstr>Myocarditis (infection of heart muscle)</vt:lpstr>
      <vt:lpstr>Miliary myocarditis in severe bacterial infections – multiple small abscesses in heart muscle</vt:lpstr>
      <vt:lpstr>Pericarditis (infection of heart sac)</vt:lpstr>
      <vt:lpstr>Pleuritis (infection on lung surface)</vt:lpstr>
      <vt:lpstr>ITME (Sleeping Sickness) </vt:lpstr>
      <vt:lpstr>ITME – Sleeping Sickness</vt:lpstr>
      <vt:lpstr>ITME –Infectious Thrombomeningoencephalitis – Sleeping Sickness</vt:lpstr>
      <vt:lpstr>Arthritis</vt:lpstr>
      <vt:lpstr>Arthritis (stifle)</vt:lpstr>
      <vt:lpstr>Arthritis (infection of joints)</vt:lpstr>
      <vt:lpstr>Treatment</vt:lpstr>
      <vt:lpstr>Antimicrobial Control</vt:lpstr>
      <vt:lpstr>PowerPoint Presentation</vt:lpstr>
      <vt:lpstr>PowerPoint Presentation</vt:lpstr>
      <vt:lpstr>Prevention</vt:lpstr>
      <vt:lpstr>Vaccine Research Needed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Adelle Gervin</dc:creator>
  <cp:lastModifiedBy>Dr. Joyce Van Donkersgoed</cp:lastModifiedBy>
  <cp:revision>1</cp:revision>
  <dcterms:created xsi:type="dcterms:W3CDTF">2021-08-23T14:15:42Z</dcterms:created>
  <dcterms:modified xsi:type="dcterms:W3CDTF">2023-03-21T16:38:55Z</dcterms:modified>
</cp:coreProperties>
</file>